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9" r:id="rId3"/>
    <p:sldId id="327" r:id="rId4"/>
    <p:sldId id="286" r:id="rId5"/>
    <p:sldId id="316" r:id="rId6"/>
    <p:sldId id="292" r:id="rId7"/>
    <p:sldId id="328" r:id="rId8"/>
    <p:sldId id="330" r:id="rId9"/>
    <p:sldId id="311" r:id="rId10"/>
    <p:sldId id="295" r:id="rId11"/>
    <p:sldId id="31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O" initials="M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F0FA"/>
    <a:srgbClr val="D16309"/>
    <a:srgbClr val="65F5F5"/>
    <a:srgbClr val="0FADDF"/>
    <a:srgbClr val="0099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 autoAdjust="0"/>
    <p:restoredTop sz="84142" autoAdjust="0"/>
  </p:normalViewPr>
  <p:slideViewPr>
    <p:cSldViewPr>
      <p:cViewPr>
        <p:scale>
          <a:sx n="57" d="100"/>
          <a:sy n="57" d="100"/>
        </p:scale>
        <p:origin x="-1728" y="-462"/>
      </p:cViewPr>
      <p:guideLst>
        <p:guide orient="horz" pos="307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FA7CD-326E-4BE2-A573-8F35F0F00903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DDBCF-3F38-41E5-8F0A-747608C4C29D}">
      <dgm:prSet/>
      <dgm:spPr/>
      <dgm:t>
        <a:bodyPr/>
        <a:lstStyle/>
        <a:p>
          <a:pPr rtl="0"/>
          <a:r>
            <a:rPr lang="en-US" b="1" dirty="0" smtClean="0"/>
            <a:t>Investigation</a:t>
          </a:r>
          <a:endParaRPr lang="en-US" dirty="0"/>
        </a:p>
      </dgm:t>
    </dgm:pt>
    <dgm:pt modelId="{FB1A8B72-425F-4321-81D0-F21AC53A3BC0}" type="parTrans" cxnId="{25145454-B5D1-45B1-BFE2-2C29C2834E9B}">
      <dgm:prSet/>
      <dgm:spPr/>
      <dgm:t>
        <a:bodyPr/>
        <a:lstStyle/>
        <a:p>
          <a:endParaRPr lang="en-US"/>
        </a:p>
      </dgm:t>
    </dgm:pt>
    <dgm:pt modelId="{ACA921D7-5CD3-4064-BCAC-934781A07150}" type="sibTrans" cxnId="{25145454-B5D1-45B1-BFE2-2C29C2834E9B}">
      <dgm:prSet/>
      <dgm:spPr/>
      <dgm:t>
        <a:bodyPr/>
        <a:lstStyle/>
        <a:p>
          <a:endParaRPr lang="en-US"/>
        </a:p>
      </dgm:t>
    </dgm:pt>
    <dgm:pt modelId="{B0BDE789-D4A7-423C-8743-3BCE00FE9AA3}">
      <dgm:prSet/>
      <dgm:spPr/>
      <dgm:t>
        <a:bodyPr/>
        <a:lstStyle/>
        <a:p>
          <a:pPr rtl="0"/>
          <a:r>
            <a:rPr lang="en-US" b="1" dirty="0" smtClean="0"/>
            <a:t>Enforcement</a:t>
          </a:r>
          <a:endParaRPr lang="en-US" dirty="0"/>
        </a:p>
      </dgm:t>
    </dgm:pt>
    <dgm:pt modelId="{8C5F1C93-4441-41F5-9BFF-2A0B45C6FEA9}" type="parTrans" cxnId="{24326E38-BBBF-4F5E-8056-68700FE47533}">
      <dgm:prSet/>
      <dgm:spPr/>
      <dgm:t>
        <a:bodyPr/>
        <a:lstStyle/>
        <a:p>
          <a:endParaRPr lang="en-US"/>
        </a:p>
      </dgm:t>
    </dgm:pt>
    <dgm:pt modelId="{33C46E6D-1A0E-47FE-B5D6-B8A52526A41E}" type="sibTrans" cxnId="{24326E38-BBBF-4F5E-8056-68700FE47533}">
      <dgm:prSet/>
      <dgm:spPr/>
      <dgm:t>
        <a:bodyPr/>
        <a:lstStyle/>
        <a:p>
          <a:endParaRPr lang="en-US"/>
        </a:p>
      </dgm:t>
    </dgm:pt>
    <dgm:pt modelId="{8EFAB1BD-4EB6-45BD-9A8A-B4123C6A028C}">
      <dgm:prSet/>
      <dgm:spPr/>
      <dgm:t>
        <a:bodyPr/>
        <a:lstStyle/>
        <a:p>
          <a:pPr rtl="0"/>
          <a:r>
            <a:rPr lang="en-US" b="1" smtClean="0"/>
            <a:t>Prevention</a:t>
          </a:r>
          <a:endParaRPr lang="en-US"/>
        </a:p>
      </dgm:t>
    </dgm:pt>
    <dgm:pt modelId="{66BE96E5-4849-4AC7-918D-BB488B068156}" type="parTrans" cxnId="{72AD6A4C-2485-4BEE-A94A-99E404F8600B}">
      <dgm:prSet/>
      <dgm:spPr/>
      <dgm:t>
        <a:bodyPr/>
        <a:lstStyle/>
        <a:p>
          <a:endParaRPr lang="en-US"/>
        </a:p>
      </dgm:t>
    </dgm:pt>
    <dgm:pt modelId="{816603E1-13DB-46D0-A2B3-0C773A122528}" type="sibTrans" cxnId="{72AD6A4C-2485-4BEE-A94A-99E404F8600B}">
      <dgm:prSet/>
      <dgm:spPr/>
      <dgm:t>
        <a:bodyPr/>
        <a:lstStyle/>
        <a:p>
          <a:endParaRPr lang="en-US"/>
        </a:p>
      </dgm:t>
    </dgm:pt>
    <dgm:pt modelId="{A7A3B09E-C851-4B7D-A765-887EC99EFFFA}">
      <dgm:prSet/>
      <dgm:spPr/>
      <dgm:t>
        <a:bodyPr/>
        <a:lstStyle/>
        <a:p>
          <a:pPr rtl="0"/>
          <a:r>
            <a:rPr lang="en-US" b="1" smtClean="0"/>
            <a:t>Policy</a:t>
          </a:r>
          <a:endParaRPr lang="en-US"/>
        </a:p>
      </dgm:t>
    </dgm:pt>
    <dgm:pt modelId="{CB16F0E5-F75F-46AC-B3FE-5645DEA695AD}" type="parTrans" cxnId="{636FA471-A0D4-4E7D-A7F5-30702D18A608}">
      <dgm:prSet/>
      <dgm:spPr/>
      <dgm:t>
        <a:bodyPr/>
        <a:lstStyle/>
        <a:p>
          <a:endParaRPr lang="en-US"/>
        </a:p>
      </dgm:t>
    </dgm:pt>
    <dgm:pt modelId="{103F8803-04BC-4EE7-9EED-630674C592E1}" type="sibTrans" cxnId="{636FA471-A0D4-4E7D-A7F5-30702D18A608}">
      <dgm:prSet/>
      <dgm:spPr/>
      <dgm:t>
        <a:bodyPr/>
        <a:lstStyle/>
        <a:p>
          <a:endParaRPr lang="en-US"/>
        </a:p>
      </dgm:t>
    </dgm:pt>
    <dgm:pt modelId="{3DE342A3-47CF-4F16-97D6-6DAF09861393}" type="pres">
      <dgm:prSet presAssocID="{F36FA7CD-326E-4BE2-A573-8F35F0F0090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978F1-4E47-4D94-BA48-0C29F30810B3}" type="pres">
      <dgm:prSet presAssocID="{F36FA7CD-326E-4BE2-A573-8F35F0F00903}" presName="diamond" presStyleLbl="bgShp" presStyleIdx="0" presStyleCnt="1" custLinFactNeighborX="-54689" custLinFactNeighborY="3936"/>
      <dgm:spPr/>
      <dgm:t>
        <a:bodyPr/>
        <a:lstStyle/>
        <a:p>
          <a:endParaRPr lang="en-US"/>
        </a:p>
      </dgm:t>
    </dgm:pt>
    <dgm:pt modelId="{BC747F62-44C2-42AC-8C53-2A48A117AEEE}" type="pres">
      <dgm:prSet presAssocID="{F36FA7CD-326E-4BE2-A573-8F35F0F0090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470CF-DC64-4F23-BC14-728818A547D9}" type="pres">
      <dgm:prSet presAssocID="{F36FA7CD-326E-4BE2-A573-8F35F0F0090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87E1E-9214-427A-A9F5-D74DD0B95E4D}" type="pres">
      <dgm:prSet presAssocID="{F36FA7CD-326E-4BE2-A573-8F35F0F0090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E4127-E1F1-47FB-8D7C-CF6A0A9E71F4}" type="pres">
      <dgm:prSet presAssocID="{F36FA7CD-326E-4BE2-A573-8F35F0F0090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FD9D15-FF27-4086-9FDD-17C982A3860C}" type="presOf" srcId="{27ADDBCF-3F38-41E5-8F0A-747608C4C29D}" destId="{BC747F62-44C2-42AC-8C53-2A48A117AEEE}" srcOrd="0" destOrd="0" presId="urn:microsoft.com/office/officeart/2005/8/layout/matrix3"/>
    <dgm:cxn modelId="{C7FB9137-DEA9-4E33-9F52-06C671506076}" type="presOf" srcId="{B0BDE789-D4A7-423C-8743-3BCE00FE9AA3}" destId="{7A8470CF-DC64-4F23-BC14-728818A547D9}" srcOrd="0" destOrd="0" presId="urn:microsoft.com/office/officeart/2005/8/layout/matrix3"/>
    <dgm:cxn modelId="{F2947F85-8973-442B-AC01-79773ED1A604}" type="presOf" srcId="{A7A3B09E-C851-4B7D-A765-887EC99EFFFA}" destId="{072E4127-E1F1-47FB-8D7C-CF6A0A9E71F4}" srcOrd="0" destOrd="0" presId="urn:microsoft.com/office/officeart/2005/8/layout/matrix3"/>
    <dgm:cxn modelId="{D3CA4E80-A333-46AB-8352-85EA54FB629D}" type="presOf" srcId="{F36FA7CD-326E-4BE2-A573-8F35F0F00903}" destId="{3DE342A3-47CF-4F16-97D6-6DAF09861393}" srcOrd="0" destOrd="0" presId="urn:microsoft.com/office/officeart/2005/8/layout/matrix3"/>
    <dgm:cxn modelId="{24326E38-BBBF-4F5E-8056-68700FE47533}" srcId="{F36FA7CD-326E-4BE2-A573-8F35F0F00903}" destId="{B0BDE789-D4A7-423C-8743-3BCE00FE9AA3}" srcOrd="1" destOrd="0" parTransId="{8C5F1C93-4441-41F5-9BFF-2A0B45C6FEA9}" sibTransId="{33C46E6D-1A0E-47FE-B5D6-B8A52526A41E}"/>
    <dgm:cxn modelId="{72AD6A4C-2485-4BEE-A94A-99E404F8600B}" srcId="{F36FA7CD-326E-4BE2-A573-8F35F0F00903}" destId="{8EFAB1BD-4EB6-45BD-9A8A-B4123C6A028C}" srcOrd="2" destOrd="0" parTransId="{66BE96E5-4849-4AC7-918D-BB488B068156}" sibTransId="{816603E1-13DB-46D0-A2B3-0C773A122528}"/>
    <dgm:cxn modelId="{6599F188-0F08-4E67-815E-A0D8BF979347}" type="presOf" srcId="{8EFAB1BD-4EB6-45BD-9A8A-B4123C6A028C}" destId="{DFD87E1E-9214-427A-A9F5-D74DD0B95E4D}" srcOrd="0" destOrd="0" presId="urn:microsoft.com/office/officeart/2005/8/layout/matrix3"/>
    <dgm:cxn modelId="{25145454-B5D1-45B1-BFE2-2C29C2834E9B}" srcId="{F36FA7CD-326E-4BE2-A573-8F35F0F00903}" destId="{27ADDBCF-3F38-41E5-8F0A-747608C4C29D}" srcOrd="0" destOrd="0" parTransId="{FB1A8B72-425F-4321-81D0-F21AC53A3BC0}" sibTransId="{ACA921D7-5CD3-4064-BCAC-934781A07150}"/>
    <dgm:cxn modelId="{636FA471-A0D4-4E7D-A7F5-30702D18A608}" srcId="{F36FA7CD-326E-4BE2-A573-8F35F0F00903}" destId="{A7A3B09E-C851-4B7D-A765-887EC99EFFFA}" srcOrd="3" destOrd="0" parTransId="{CB16F0E5-F75F-46AC-B3FE-5645DEA695AD}" sibTransId="{103F8803-04BC-4EE7-9EED-630674C592E1}"/>
    <dgm:cxn modelId="{8FD31D5D-3570-401D-9841-DB6455543033}" type="presParOf" srcId="{3DE342A3-47CF-4F16-97D6-6DAF09861393}" destId="{819978F1-4E47-4D94-BA48-0C29F30810B3}" srcOrd="0" destOrd="0" presId="urn:microsoft.com/office/officeart/2005/8/layout/matrix3"/>
    <dgm:cxn modelId="{3417AE25-CAF0-4EC3-8467-C1AD622C51F6}" type="presParOf" srcId="{3DE342A3-47CF-4F16-97D6-6DAF09861393}" destId="{BC747F62-44C2-42AC-8C53-2A48A117AEEE}" srcOrd="1" destOrd="0" presId="urn:microsoft.com/office/officeart/2005/8/layout/matrix3"/>
    <dgm:cxn modelId="{26E5A84F-C807-4D50-8063-7CF27BBD2AA6}" type="presParOf" srcId="{3DE342A3-47CF-4F16-97D6-6DAF09861393}" destId="{7A8470CF-DC64-4F23-BC14-728818A547D9}" srcOrd="2" destOrd="0" presId="urn:microsoft.com/office/officeart/2005/8/layout/matrix3"/>
    <dgm:cxn modelId="{4F91BE6F-975B-4E4D-A2E3-7E9ED05FA028}" type="presParOf" srcId="{3DE342A3-47CF-4F16-97D6-6DAF09861393}" destId="{DFD87E1E-9214-427A-A9F5-D74DD0B95E4D}" srcOrd="3" destOrd="0" presId="urn:microsoft.com/office/officeart/2005/8/layout/matrix3"/>
    <dgm:cxn modelId="{6962A1B8-B47A-4EF6-8914-BBEFB23C4EA7}" type="presParOf" srcId="{3DE342A3-47CF-4F16-97D6-6DAF09861393}" destId="{072E4127-E1F1-47FB-8D7C-CF6A0A9E71F4}" srcOrd="4" destOrd="0" presId="urn:microsoft.com/office/officeart/2005/8/layout/matrix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148C7-82FF-4A70-8892-589CCFD5A67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266F5-76A1-4D73-AA5A-A77FFF47F3E8}">
      <dgm:prSet/>
      <dgm:spPr/>
      <dgm:t>
        <a:bodyPr/>
        <a:lstStyle/>
        <a:p>
          <a:pPr rtl="0"/>
          <a:r>
            <a:rPr lang="en-US" dirty="0" smtClean="0"/>
            <a:t>Residents of the Commonwealth and their public interests</a:t>
          </a:r>
          <a:endParaRPr lang="en-US" dirty="0"/>
        </a:p>
      </dgm:t>
    </dgm:pt>
    <dgm:pt modelId="{A5B86058-06E2-418E-9AEB-FBD6D1447E6D}" type="parTrans" cxnId="{FBB8BB9E-2F0F-4296-8767-A02F1A5C8E68}">
      <dgm:prSet/>
      <dgm:spPr/>
      <dgm:t>
        <a:bodyPr/>
        <a:lstStyle/>
        <a:p>
          <a:endParaRPr lang="en-US"/>
        </a:p>
      </dgm:t>
    </dgm:pt>
    <dgm:pt modelId="{C866CE75-DC40-447A-ACC4-182F30447A25}" type="sibTrans" cxnId="{FBB8BB9E-2F0F-4296-8767-A02F1A5C8E68}">
      <dgm:prSet/>
      <dgm:spPr/>
      <dgm:t>
        <a:bodyPr/>
        <a:lstStyle/>
        <a:p>
          <a:endParaRPr lang="en-US"/>
        </a:p>
      </dgm:t>
    </dgm:pt>
    <dgm:pt modelId="{AE4ECEFF-33F2-46B9-B063-D351EC179977}">
      <dgm:prSet/>
      <dgm:spPr/>
      <dgm:t>
        <a:bodyPr/>
        <a:lstStyle/>
        <a:p>
          <a:pPr rtl="0"/>
          <a:r>
            <a:rPr lang="en-US" dirty="0" smtClean="0"/>
            <a:t>State departments, officers, and commissions </a:t>
          </a:r>
          <a:endParaRPr lang="en-US" dirty="0"/>
        </a:p>
      </dgm:t>
    </dgm:pt>
    <dgm:pt modelId="{BC29D3DD-B453-49C8-92BF-9C4F1774466B}" type="parTrans" cxnId="{C6EA1930-3852-4687-B610-A6209BFC7134}">
      <dgm:prSet/>
      <dgm:spPr/>
      <dgm:t>
        <a:bodyPr/>
        <a:lstStyle/>
        <a:p>
          <a:endParaRPr lang="en-US"/>
        </a:p>
      </dgm:t>
    </dgm:pt>
    <dgm:pt modelId="{DE741EAC-9864-447B-8EB9-5B8E2E92AB0C}" type="sibTrans" cxnId="{C6EA1930-3852-4687-B610-A6209BFC7134}">
      <dgm:prSet/>
      <dgm:spPr/>
      <dgm:t>
        <a:bodyPr/>
        <a:lstStyle/>
        <a:p>
          <a:endParaRPr lang="en-US"/>
        </a:p>
      </dgm:t>
    </dgm:pt>
    <dgm:pt modelId="{880E8073-4BB5-44AC-8782-67AF2D82EBD8}">
      <dgm:prSet/>
      <dgm:spPr/>
      <dgm:t>
        <a:bodyPr/>
        <a:lstStyle/>
        <a:p>
          <a:pPr rtl="0"/>
          <a:r>
            <a:rPr lang="en-US" smtClean="0"/>
            <a:t>Groups of consumers </a:t>
          </a:r>
          <a:endParaRPr lang="en-US"/>
        </a:p>
      </dgm:t>
    </dgm:pt>
    <dgm:pt modelId="{E35B5486-7356-4E76-90C3-B801F5FFD5F4}" type="parTrans" cxnId="{7F844DA1-8A41-4A76-8F3D-E8CB90F1B9B5}">
      <dgm:prSet/>
      <dgm:spPr/>
      <dgm:t>
        <a:bodyPr/>
        <a:lstStyle/>
        <a:p>
          <a:endParaRPr lang="en-US"/>
        </a:p>
      </dgm:t>
    </dgm:pt>
    <dgm:pt modelId="{1B85C57C-7873-42AB-958A-8E3A32C60B1E}" type="sibTrans" cxnId="{7F844DA1-8A41-4A76-8F3D-E8CB90F1B9B5}">
      <dgm:prSet/>
      <dgm:spPr/>
      <dgm:t>
        <a:bodyPr/>
        <a:lstStyle/>
        <a:p>
          <a:endParaRPr lang="en-US"/>
        </a:p>
      </dgm:t>
    </dgm:pt>
    <dgm:pt modelId="{3391C0E9-BAF0-4AFA-80FE-5CE1B99F1A7E}" type="pres">
      <dgm:prSet presAssocID="{621148C7-82FF-4A70-8892-589CCFD5A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CCB764-B317-4E3D-A2EE-72F80855DBCA}" type="pres">
      <dgm:prSet presAssocID="{D41266F5-76A1-4D73-AA5A-A77FFF47F3E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51D4D-CD27-4583-9DDB-42D30BC8A219}" type="pres">
      <dgm:prSet presAssocID="{C866CE75-DC40-447A-ACC4-182F30447A25}" presName="spacer" presStyleCnt="0"/>
      <dgm:spPr/>
    </dgm:pt>
    <dgm:pt modelId="{AEB75532-F592-41F6-B5E0-88005A0F06C6}" type="pres">
      <dgm:prSet presAssocID="{AE4ECEFF-33F2-46B9-B063-D351EC1799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25253-B0BA-4DEE-A37D-E42A92A88651}" type="pres">
      <dgm:prSet presAssocID="{DE741EAC-9864-447B-8EB9-5B8E2E92AB0C}" presName="spacer" presStyleCnt="0"/>
      <dgm:spPr/>
    </dgm:pt>
    <dgm:pt modelId="{5ECB9EDE-7E28-4785-870E-5A52983F6B5B}" type="pres">
      <dgm:prSet presAssocID="{880E8073-4BB5-44AC-8782-67AF2D82EB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B1C2AA-5F83-4C25-B278-A1DBE33FDBEF}" type="presOf" srcId="{D41266F5-76A1-4D73-AA5A-A77FFF47F3E8}" destId="{31CCB764-B317-4E3D-A2EE-72F80855DBCA}" srcOrd="0" destOrd="0" presId="urn:microsoft.com/office/officeart/2005/8/layout/vList2"/>
    <dgm:cxn modelId="{3AE4CE8B-1BCC-4D53-A7A9-7AED23EE27B2}" type="presOf" srcId="{621148C7-82FF-4A70-8892-589CCFD5A672}" destId="{3391C0E9-BAF0-4AFA-80FE-5CE1B99F1A7E}" srcOrd="0" destOrd="0" presId="urn:microsoft.com/office/officeart/2005/8/layout/vList2"/>
    <dgm:cxn modelId="{AAD03915-8BD2-43E0-BB1C-F5CE3FF1EE54}" type="presOf" srcId="{AE4ECEFF-33F2-46B9-B063-D351EC179977}" destId="{AEB75532-F592-41F6-B5E0-88005A0F06C6}" srcOrd="0" destOrd="0" presId="urn:microsoft.com/office/officeart/2005/8/layout/vList2"/>
    <dgm:cxn modelId="{C6EA1930-3852-4687-B610-A6209BFC7134}" srcId="{621148C7-82FF-4A70-8892-589CCFD5A672}" destId="{AE4ECEFF-33F2-46B9-B063-D351EC179977}" srcOrd="1" destOrd="0" parTransId="{BC29D3DD-B453-49C8-92BF-9C4F1774466B}" sibTransId="{DE741EAC-9864-447B-8EB9-5B8E2E92AB0C}"/>
    <dgm:cxn modelId="{362FA5E7-6F82-46CA-83AA-21837B775ED2}" type="presOf" srcId="{880E8073-4BB5-44AC-8782-67AF2D82EBD8}" destId="{5ECB9EDE-7E28-4785-870E-5A52983F6B5B}" srcOrd="0" destOrd="0" presId="urn:microsoft.com/office/officeart/2005/8/layout/vList2"/>
    <dgm:cxn modelId="{7F844DA1-8A41-4A76-8F3D-E8CB90F1B9B5}" srcId="{621148C7-82FF-4A70-8892-589CCFD5A672}" destId="{880E8073-4BB5-44AC-8782-67AF2D82EBD8}" srcOrd="2" destOrd="0" parTransId="{E35B5486-7356-4E76-90C3-B801F5FFD5F4}" sibTransId="{1B85C57C-7873-42AB-958A-8E3A32C60B1E}"/>
    <dgm:cxn modelId="{FBB8BB9E-2F0F-4296-8767-A02F1A5C8E68}" srcId="{621148C7-82FF-4A70-8892-589CCFD5A672}" destId="{D41266F5-76A1-4D73-AA5A-A77FFF47F3E8}" srcOrd="0" destOrd="0" parTransId="{A5B86058-06E2-418E-9AEB-FBD6D1447E6D}" sibTransId="{C866CE75-DC40-447A-ACC4-182F30447A25}"/>
    <dgm:cxn modelId="{656D6F8F-A4A7-4EC7-9B1C-F34B845182F9}" type="presParOf" srcId="{3391C0E9-BAF0-4AFA-80FE-5CE1B99F1A7E}" destId="{31CCB764-B317-4E3D-A2EE-72F80855DBCA}" srcOrd="0" destOrd="0" presId="urn:microsoft.com/office/officeart/2005/8/layout/vList2"/>
    <dgm:cxn modelId="{313F5170-C6AF-48F7-9900-629F838E78E9}" type="presParOf" srcId="{3391C0E9-BAF0-4AFA-80FE-5CE1B99F1A7E}" destId="{A9551D4D-CD27-4583-9DDB-42D30BC8A219}" srcOrd="1" destOrd="0" presId="urn:microsoft.com/office/officeart/2005/8/layout/vList2"/>
    <dgm:cxn modelId="{F7D7FE66-199A-411E-9E19-5C228A3A4A91}" type="presParOf" srcId="{3391C0E9-BAF0-4AFA-80FE-5CE1B99F1A7E}" destId="{AEB75532-F592-41F6-B5E0-88005A0F06C6}" srcOrd="2" destOrd="0" presId="urn:microsoft.com/office/officeart/2005/8/layout/vList2"/>
    <dgm:cxn modelId="{FE20C63E-7343-438E-B512-7D3553DE9709}" type="presParOf" srcId="{3391C0E9-BAF0-4AFA-80FE-5CE1B99F1A7E}" destId="{F7525253-B0BA-4DEE-A37D-E42A92A88651}" srcOrd="3" destOrd="0" presId="urn:microsoft.com/office/officeart/2005/8/layout/vList2"/>
    <dgm:cxn modelId="{E6460248-6C2B-4F43-B8F1-92D8AA496B61}" type="presParOf" srcId="{3391C0E9-BAF0-4AFA-80FE-5CE1B99F1A7E}" destId="{5ECB9EDE-7E28-4785-870E-5A52983F6B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6E6FA0-AC0F-47ED-9293-475C1FDCCAF7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3CF481-C093-4666-AF2D-E93D568F0928}">
      <dgm:prSet phldrT="[Text]"/>
      <dgm:spPr/>
      <dgm:t>
        <a:bodyPr/>
        <a:lstStyle/>
        <a:p>
          <a:r>
            <a:rPr lang="en-US" b="1" dirty="0" smtClean="0"/>
            <a:t>Executive</a:t>
          </a:r>
          <a:endParaRPr lang="en-US" b="1" dirty="0"/>
        </a:p>
      </dgm:t>
    </dgm:pt>
    <dgm:pt modelId="{B944BF07-C2EE-4836-BB39-EC5EB3CB8516}" type="parTrans" cxnId="{2E474E80-081D-42B8-9872-CD6C41B2382F}">
      <dgm:prSet/>
      <dgm:spPr/>
      <dgm:t>
        <a:bodyPr/>
        <a:lstStyle/>
        <a:p>
          <a:endParaRPr lang="en-US"/>
        </a:p>
      </dgm:t>
    </dgm:pt>
    <dgm:pt modelId="{A9AEBA93-26BB-432D-86D9-7FBBC343F2B0}" type="sibTrans" cxnId="{2E474E80-081D-42B8-9872-CD6C41B2382F}">
      <dgm:prSet/>
      <dgm:spPr/>
      <dgm:t>
        <a:bodyPr/>
        <a:lstStyle/>
        <a:p>
          <a:endParaRPr lang="en-US"/>
        </a:p>
      </dgm:t>
    </dgm:pt>
    <dgm:pt modelId="{D7C48109-22F4-4434-ADEF-B0F232DAF3C3}">
      <dgm:prSet phldrT="[Text]"/>
      <dgm:spPr/>
      <dgm:t>
        <a:bodyPr/>
        <a:lstStyle/>
        <a:p>
          <a:r>
            <a:rPr lang="en-US" b="1" dirty="0" smtClean="0"/>
            <a:t>Public Protection &amp; Advocacy</a:t>
          </a:r>
          <a:endParaRPr lang="en-US" b="1" dirty="0"/>
        </a:p>
      </dgm:t>
    </dgm:pt>
    <dgm:pt modelId="{EA64DBE4-3FBE-4F8A-80F4-44AAF9590906}" type="parTrans" cxnId="{FC9A3ACD-5F1C-4E9F-BADC-175B22D8C9AD}">
      <dgm:prSet/>
      <dgm:spPr/>
      <dgm:t>
        <a:bodyPr/>
        <a:lstStyle/>
        <a:p>
          <a:endParaRPr lang="en-US"/>
        </a:p>
      </dgm:t>
    </dgm:pt>
    <dgm:pt modelId="{03E3AE58-3E48-44AF-AA8D-2F96658EEC60}" type="sibTrans" cxnId="{FC9A3ACD-5F1C-4E9F-BADC-175B22D8C9AD}">
      <dgm:prSet/>
      <dgm:spPr/>
      <dgm:t>
        <a:bodyPr/>
        <a:lstStyle/>
        <a:p>
          <a:endParaRPr lang="en-US"/>
        </a:p>
      </dgm:t>
    </dgm:pt>
    <dgm:pt modelId="{55F0309C-AD0E-4DE2-956A-5EAADAAD0FDD}">
      <dgm:prSet phldrT="[Text]"/>
      <dgm:spPr/>
      <dgm:t>
        <a:bodyPr/>
        <a:lstStyle/>
        <a:p>
          <a:r>
            <a:rPr lang="en-US" b="1" dirty="0" smtClean="0"/>
            <a:t>Criminal</a:t>
          </a:r>
          <a:endParaRPr lang="en-US" b="1" dirty="0"/>
        </a:p>
      </dgm:t>
    </dgm:pt>
    <dgm:pt modelId="{DC2875F0-BB87-484E-BAF2-C7C8CFCE4A05}" type="parTrans" cxnId="{398A9D78-8A58-4616-BDF5-9FACDB82757F}">
      <dgm:prSet/>
      <dgm:spPr/>
      <dgm:t>
        <a:bodyPr/>
        <a:lstStyle/>
        <a:p>
          <a:endParaRPr lang="en-US"/>
        </a:p>
      </dgm:t>
    </dgm:pt>
    <dgm:pt modelId="{2FF8A060-48E3-4A91-B680-990F86656E30}" type="sibTrans" cxnId="{398A9D78-8A58-4616-BDF5-9FACDB82757F}">
      <dgm:prSet/>
      <dgm:spPr/>
      <dgm:t>
        <a:bodyPr/>
        <a:lstStyle/>
        <a:p>
          <a:endParaRPr lang="en-US"/>
        </a:p>
      </dgm:t>
    </dgm:pt>
    <dgm:pt modelId="{CAF6BBB8-A709-401F-B525-E8B3A831135E}">
      <dgm:prSet/>
      <dgm:spPr/>
      <dgm:t>
        <a:bodyPr/>
        <a:lstStyle/>
        <a:p>
          <a:r>
            <a:rPr lang="en-US" b="1" dirty="0" smtClean="0"/>
            <a:t>Energy &amp; Environment</a:t>
          </a:r>
          <a:endParaRPr lang="en-US" b="1" dirty="0"/>
        </a:p>
      </dgm:t>
    </dgm:pt>
    <dgm:pt modelId="{898D14F1-E7B9-46DB-BC33-AA4946C69D36}" type="parTrans" cxnId="{78DBC34F-9F24-482A-8F1C-A97F85AE0A63}">
      <dgm:prSet/>
      <dgm:spPr/>
      <dgm:t>
        <a:bodyPr/>
        <a:lstStyle/>
        <a:p>
          <a:endParaRPr lang="en-US"/>
        </a:p>
      </dgm:t>
    </dgm:pt>
    <dgm:pt modelId="{A1C540E2-86FF-4EA2-9EA9-01F1FB34C143}" type="sibTrans" cxnId="{78DBC34F-9F24-482A-8F1C-A97F85AE0A63}">
      <dgm:prSet/>
      <dgm:spPr/>
      <dgm:t>
        <a:bodyPr/>
        <a:lstStyle/>
        <a:p>
          <a:endParaRPr lang="en-US"/>
        </a:p>
      </dgm:t>
    </dgm:pt>
    <dgm:pt modelId="{D6B16484-162A-4ADF-B485-19847679B5CA}">
      <dgm:prSet/>
      <dgm:spPr/>
      <dgm:t>
        <a:bodyPr/>
        <a:lstStyle/>
        <a:p>
          <a:r>
            <a:rPr lang="en-US" b="1" smtClean="0"/>
            <a:t>Government</a:t>
          </a:r>
          <a:endParaRPr lang="en-US" b="1" dirty="0"/>
        </a:p>
      </dgm:t>
    </dgm:pt>
    <dgm:pt modelId="{4CD15B98-6514-4762-B4CC-D41B573567D4}" type="parTrans" cxnId="{491F5B37-2C09-4406-B8DB-7668E346F59C}">
      <dgm:prSet/>
      <dgm:spPr/>
      <dgm:t>
        <a:bodyPr/>
        <a:lstStyle/>
        <a:p>
          <a:endParaRPr lang="en-US"/>
        </a:p>
      </dgm:t>
    </dgm:pt>
    <dgm:pt modelId="{B8A00FA8-B836-4B18-883A-FA0C54D9B086}" type="sibTrans" cxnId="{491F5B37-2C09-4406-B8DB-7668E346F59C}">
      <dgm:prSet/>
      <dgm:spPr/>
      <dgm:t>
        <a:bodyPr/>
        <a:lstStyle/>
        <a:p>
          <a:endParaRPr lang="en-US"/>
        </a:p>
      </dgm:t>
    </dgm:pt>
    <dgm:pt modelId="{0E6988A8-E412-43AB-97DA-D68A801751B6}">
      <dgm:prSet/>
      <dgm:spPr/>
      <dgm:t>
        <a:bodyPr/>
        <a:lstStyle/>
        <a:p>
          <a:r>
            <a:rPr lang="en-US" b="1" dirty="0" smtClean="0"/>
            <a:t>Healthcare &amp; Fair Competition</a:t>
          </a:r>
        </a:p>
      </dgm:t>
    </dgm:pt>
    <dgm:pt modelId="{1B45DDBF-6500-451B-A1CD-97A654A60D7E}" type="parTrans" cxnId="{E1B009CF-70D3-45FA-AA39-9899982753FD}">
      <dgm:prSet/>
      <dgm:spPr/>
      <dgm:t>
        <a:bodyPr/>
        <a:lstStyle/>
        <a:p>
          <a:endParaRPr lang="en-US"/>
        </a:p>
      </dgm:t>
    </dgm:pt>
    <dgm:pt modelId="{4AEAC2D4-EEF9-4C80-8F0F-E43792492112}" type="sibTrans" cxnId="{E1B009CF-70D3-45FA-AA39-9899982753FD}">
      <dgm:prSet/>
      <dgm:spPr/>
      <dgm:t>
        <a:bodyPr/>
        <a:lstStyle/>
        <a:p>
          <a:endParaRPr lang="en-US"/>
        </a:p>
      </dgm:t>
    </dgm:pt>
    <dgm:pt modelId="{869F8BC6-A0F6-409E-B9C7-658C8E77B5C3}" type="pres">
      <dgm:prSet presAssocID="{846E6FA0-AC0F-47ED-9293-475C1FDCCA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769817-D646-4EB5-90FC-24AAE4B134FA}" type="pres">
      <dgm:prSet presAssocID="{063CF481-C093-4666-AF2D-E93D568F0928}" presName="node" presStyleLbl="node1" presStyleIdx="0" presStyleCnt="6" custScaleX="115377" custScaleY="136636" custRadScaleRad="100182" custRadScaleInc="-25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EC609-6E35-4ECB-B9F1-608061637D22}" type="pres">
      <dgm:prSet presAssocID="{063CF481-C093-4666-AF2D-E93D568F0928}" presName="spNode" presStyleCnt="0"/>
      <dgm:spPr/>
      <dgm:t>
        <a:bodyPr/>
        <a:lstStyle/>
        <a:p>
          <a:endParaRPr lang="en-US"/>
        </a:p>
      </dgm:t>
    </dgm:pt>
    <dgm:pt modelId="{012452F3-0EF8-425A-AD29-AA7875EA4F6D}" type="pres">
      <dgm:prSet presAssocID="{A9AEBA93-26BB-432D-86D9-7FBBC343F2B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AA24CB8-32BF-43D5-BBA9-0C8E341F4DF2}" type="pres">
      <dgm:prSet presAssocID="{D7C48109-22F4-4434-ADEF-B0F232DAF3C3}" presName="node" presStyleLbl="node1" presStyleIdx="1" presStyleCnt="6" custScaleX="135169" custScaleY="139477" custRadScaleRad="93401" custRadScaleInc="2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4A236-ED57-4A76-A4A3-89BF75F50DDB}" type="pres">
      <dgm:prSet presAssocID="{D7C48109-22F4-4434-ADEF-B0F232DAF3C3}" presName="spNode" presStyleCnt="0"/>
      <dgm:spPr/>
      <dgm:t>
        <a:bodyPr/>
        <a:lstStyle/>
        <a:p>
          <a:endParaRPr lang="en-US"/>
        </a:p>
      </dgm:t>
    </dgm:pt>
    <dgm:pt modelId="{E5E2FECA-675D-40E0-A5FA-708D21FB486F}" type="pres">
      <dgm:prSet presAssocID="{03E3AE58-3E48-44AF-AA8D-2F96658EEC60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1EC122D-A6F3-44FC-839F-6C7F1D9EB4AA}" type="pres">
      <dgm:prSet presAssocID="{D6B16484-162A-4ADF-B485-19847679B5CA}" presName="node" presStyleLbl="node1" presStyleIdx="2" presStyleCnt="6" custScaleX="135169" custScaleY="139477" custRadScaleRad="94282" custRadScaleInc="-20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8B406-6ECA-4CC9-94E1-88AFBCF43048}" type="pres">
      <dgm:prSet presAssocID="{D6B16484-162A-4ADF-B485-19847679B5CA}" presName="spNode" presStyleCnt="0"/>
      <dgm:spPr/>
      <dgm:t>
        <a:bodyPr/>
        <a:lstStyle/>
        <a:p>
          <a:endParaRPr lang="en-US"/>
        </a:p>
      </dgm:t>
    </dgm:pt>
    <dgm:pt modelId="{8409678B-C2E4-492A-B048-47BFA1CA46CF}" type="pres">
      <dgm:prSet presAssocID="{B8A00FA8-B836-4B18-883A-FA0C54D9B086}" presName="sibTrans" presStyleLbl="sibTrans1D1" presStyleIdx="2" presStyleCnt="6"/>
      <dgm:spPr/>
      <dgm:t>
        <a:bodyPr/>
        <a:lstStyle/>
        <a:p>
          <a:endParaRPr lang="en-US"/>
        </a:p>
      </dgm:t>
    </dgm:pt>
    <dgm:pt modelId="{09B778A9-7B32-4AF2-86E0-88502741E4F7}" type="pres">
      <dgm:prSet presAssocID="{CAF6BBB8-A709-401F-B525-E8B3A831135E}" presName="node" presStyleLbl="node1" presStyleIdx="3" presStyleCnt="6" custScaleX="135169" custScaleY="139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36A6F-A4BC-4058-826F-19BE08247404}" type="pres">
      <dgm:prSet presAssocID="{CAF6BBB8-A709-401F-B525-E8B3A831135E}" presName="spNode" presStyleCnt="0"/>
      <dgm:spPr/>
      <dgm:t>
        <a:bodyPr/>
        <a:lstStyle/>
        <a:p>
          <a:endParaRPr lang="en-US"/>
        </a:p>
      </dgm:t>
    </dgm:pt>
    <dgm:pt modelId="{8F181B06-ADB4-45A4-91FE-53DEF834ADEA}" type="pres">
      <dgm:prSet presAssocID="{A1C540E2-86FF-4EA2-9EA9-01F1FB34C14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0C12603D-9F6C-41A6-85CE-B97A09BEE4C1}" type="pres">
      <dgm:prSet presAssocID="{0E6988A8-E412-43AB-97DA-D68A801751B6}" presName="node" presStyleLbl="node1" presStyleIdx="4" presStyleCnt="6" custScaleX="135169" custScaleY="139477" custRadScaleRad="101373" custRadScaleInc="30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0AB86-A1DA-42A1-94E2-A55BA3FC6298}" type="pres">
      <dgm:prSet presAssocID="{0E6988A8-E412-43AB-97DA-D68A801751B6}" presName="spNode" presStyleCnt="0"/>
      <dgm:spPr/>
      <dgm:t>
        <a:bodyPr/>
        <a:lstStyle/>
        <a:p>
          <a:endParaRPr lang="en-US"/>
        </a:p>
      </dgm:t>
    </dgm:pt>
    <dgm:pt modelId="{CC937B8A-87FA-4848-86C4-D4DE5CB66A4A}" type="pres">
      <dgm:prSet presAssocID="{4AEAC2D4-EEF9-4C80-8F0F-E4379249211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8A6D4DC1-D709-4F80-B247-0C3378F981AA}" type="pres">
      <dgm:prSet presAssocID="{55F0309C-AD0E-4DE2-956A-5EAADAAD0FDD}" presName="node" presStyleLbl="node1" presStyleIdx="5" presStyleCnt="6" custScaleX="135169" custScaleY="139477" custRadScaleRad="100751" custRadScaleInc="-35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EE2D7-D913-4BA6-AB78-8CCE9BD87397}" type="pres">
      <dgm:prSet presAssocID="{55F0309C-AD0E-4DE2-956A-5EAADAAD0FDD}" presName="spNode" presStyleCnt="0"/>
      <dgm:spPr/>
      <dgm:t>
        <a:bodyPr/>
        <a:lstStyle/>
        <a:p>
          <a:endParaRPr lang="en-US"/>
        </a:p>
      </dgm:t>
    </dgm:pt>
    <dgm:pt modelId="{6B7F27B0-9EA2-4775-A6C8-9CF6C9157DA9}" type="pres">
      <dgm:prSet presAssocID="{2FF8A060-48E3-4A91-B680-990F86656E3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98A9D78-8A58-4616-BDF5-9FACDB82757F}" srcId="{846E6FA0-AC0F-47ED-9293-475C1FDCCAF7}" destId="{55F0309C-AD0E-4DE2-956A-5EAADAAD0FDD}" srcOrd="5" destOrd="0" parTransId="{DC2875F0-BB87-484E-BAF2-C7C8CFCE4A05}" sibTransId="{2FF8A060-48E3-4A91-B680-990F86656E30}"/>
    <dgm:cxn modelId="{FC9A3ACD-5F1C-4E9F-BADC-175B22D8C9AD}" srcId="{846E6FA0-AC0F-47ED-9293-475C1FDCCAF7}" destId="{D7C48109-22F4-4434-ADEF-B0F232DAF3C3}" srcOrd="1" destOrd="0" parTransId="{EA64DBE4-3FBE-4F8A-80F4-44AAF9590906}" sibTransId="{03E3AE58-3E48-44AF-AA8D-2F96658EEC60}"/>
    <dgm:cxn modelId="{1425C5A5-983C-4BDD-822F-473AACB346EB}" type="presOf" srcId="{846E6FA0-AC0F-47ED-9293-475C1FDCCAF7}" destId="{869F8BC6-A0F6-409E-B9C7-658C8E77B5C3}" srcOrd="0" destOrd="0" presId="urn:microsoft.com/office/officeart/2005/8/layout/cycle6"/>
    <dgm:cxn modelId="{D1ABA15E-0788-401D-BBA6-8E62DD3F01AE}" type="presOf" srcId="{03E3AE58-3E48-44AF-AA8D-2F96658EEC60}" destId="{E5E2FECA-675D-40E0-A5FA-708D21FB486F}" srcOrd="0" destOrd="0" presId="urn:microsoft.com/office/officeart/2005/8/layout/cycle6"/>
    <dgm:cxn modelId="{91557735-8297-46A9-8180-B84B09D6155D}" type="presOf" srcId="{D6B16484-162A-4ADF-B485-19847679B5CA}" destId="{F1EC122D-A6F3-44FC-839F-6C7F1D9EB4AA}" srcOrd="0" destOrd="0" presId="urn:microsoft.com/office/officeart/2005/8/layout/cycle6"/>
    <dgm:cxn modelId="{2E474E80-081D-42B8-9872-CD6C41B2382F}" srcId="{846E6FA0-AC0F-47ED-9293-475C1FDCCAF7}" destId="{063CF481-C093-4666-AF2D-E93D568F0928}" srcOrd="0" destOrd="0" parTransId="{B944BF07-C2EE-4836-BB39-EC5EB3CB8516}" sibTransId="{A9AEBA93-26BB-432D-86D9-7FBBC343F2B0}"/>
    <dgm:cxn modelId="{3DFDBB74-87CF-4260-8BD6-C190175AE17E}" type="presOf" srcId="{B8A00FA8-B836-4B18-883A-FA0C54D9B086}" destId="{8409678B-C2E4-492A-B048-47BFA1CA46CF}" srcOrd="0" destOrd="0" presId="urn:microsoft.com/office/officeart/2005/8/layout/cycle6"/>
    <dgm:cxn modelId="{E1B009CF-70D3-45FA-AA39-9899982753FD}" srcId="{846E6FA0-AC0F-47ED-9293-475C1FDCCAF7}" destId="{0E6988A8-E412-43AB-97DA-D68A801751B6}" srcOrd="4" destOrd="0" parTransId="{1B45DDBF-6500-451B-A1CD-97A654A60D7E}" sibTransId="{4AEAC2D4-EEF9-4C80-8F0F-E43792492112}"/>
    <dgm:cxn modelId="{20EEDFA7-F21A-4EB5-B76B-92F3B4D42AAC}" type="presOf" srcId="{CAF6BBB8-A709-401F-B525-E8B3A831135E}" destId="{09B778A9-7B32-4AF2-86E0-88502741E4F7}" srcOrd="0" destOrd="0" presId="urn:microsoft.com/office/officeart/2005/8/layout/cycle6"/>
    <dgm:cxn modelId="{78DBC34F-9F24-482A-8F1C-A97F85AE0A63}" srcId="{846E6FA0-AC0F-47ED-9293-475C1FDCCAF7}" destId="{CAF6BBB8-A709-401F-B525-E8B3A831135E}" srcOrd="3" destOrd="0" parTransId="{898D14F1-E7B9-46DB-BC33-AA4946C69D36}" sibTransId="{A1C540E2-86FF-4EA2-9EA9-01F1FB34C143}"/>
    <dgm:cxn modelId="{7277D575-513E-4630-A7CA-554766702B64}" type="presOf" srcId="{A1C540E2-86FF-4EA2-9EA9-01F1FB34C143}" destId="{8F181B06-ADB4-45A4-91FE-53DEF834ADEA}" srcOrd="0" destOrd="0" presId="urn:microsoft.com/office/officeart/2005/8/layout/cycle6"/>
    <dgm:cxn modelId="{71D83734-C310-4133-BB5A-14F5CE06CB5B}" type="presOf" srcId="{A9AEBA93-26BB-432D-86D9-7FBBC343F2B0}" destId="{012452F3-0EF8-425A-AD29-AA7875EA4F6D}" srcOrd="0" destOrd="0" presId="urn:microsoft.com/office/officeart/2005/8/layout/cycle6"/>
    <dgm:cxn modelId="{491F5B37-2C09-4406-B8DB-7668E346F59C}" srcId="{846E6FA0-AC0F-47ED-9293-475C1FDCCAF7}" destId="{D6B16484-162A-4ADF-B485-19847679B5CA}" srcOrd="2" destOrd="0" parTransId="{4CD15B98-6514-4762-B4CC-D41B573567D4}" sibTransId="{B8A00FA8-B836-4B18-883A-FA0C54D9B086}"/>
    <dgm:cxn modelId="{EDDF057C-385E-4B1C-BAA3-D56CDADE6620}" type="presOf" srcId="{063CF481-C093-4666-AF2D-E93D568F0928}" destId="{76769817-D646-4EB5-90FC-24AAE4B134FA}" srcOrd="0" destOrd="0" presId="urn:microsoft.com/office/officeart/2005/8/layout/cycle6"/>
    <dgm:cxn modelId="{9C3CF146-ACF2-4F63-AF7F-DC4FE553B387}" type="presOf" srcId="{55F0309C-AD0E-4DE2-956A-5EAADAAD0FDD}" destId="{8A6D4DC1-D709-4F80-B247-0C3378F981AA}" srcOrd="0" destOrd="0" presId="urn:microsoft.com/office/officeart/2005/8/layout/cycle6"/>
    <dgm:cxn modelId="{7DBF18FF-507B-468D-BAFB-07A35B186816}" type="presOf" srcId="{4AEAC2D4-EEF9-4C80-8F0F-E43792492112}" destId="{CC937B8A-87FA-4848-86C4-D4DE5CB66A4A}" srcOrd="0" destOrd="0" presId="urn:microsoft.com/office/officeart/2005/8/layout/cycle6"/>
    <dgm:cxn modelId="{636AB259-6608-461F-A13A-081A77160026}" type="presOf" srcId="{2FF8A060-48E3-4A91-B680-990F86656E30}" destId="{6B7F27B0-9EA2-4775-A6C8-9CF6C9157DA9}" srcOrd="0" destOrd="0" presId="urn:microsoft.com/office/officeart/2005/8/layout/cycle6"/>
    <dgm:cxn modelId="{99BFBC61-FE64-413C-992C-A83BFBA60085}" type="presOf" srcId="{0E6988A8-E412-43AB-97DA-D68A801751B6}" destId="{0C12603D-9F6C-41A6-85CE-B97A09BEE4C1}" srcOrd="0" destOrd="0" presId="urn:microsoft.com/office/officeart/2005/8/layout/cycle6"/>
    <dgm:cxn modelId="{DEFDAFE1-0671-4616-992C-6AF453D4F4A0}" type="presOf" srcId="{D7C48109-22F4-4434-ADEF-B0F232DAF3C3}" destId="{2AA24CB8-32BF-43D5-BBA9-0C8E341F4DF2}" srcOrd="0" destOrd="0" presId="urn:microsoft.com/office/officeart/2005/8/layout/cycle6"/>
    <dgm:cxn modelId="{0C37B422-487D-497D-9BD2-9E7B2305FA69}" type="presParOf" srcId="{869F8BC6-A0F6-409E-B9C7-658C8E77B5C3}" destId="{76769817-D646-4EB5-90FC-24AAE4B134FA}" srcOrd="0" destOrd="0" presId="urn:microsoft.com/office/officeart/2005/8/layout/cycle6"/>
    <dgm:cxn modelId="{768AB0A0-D3C0-4C0C-9ABC-452C907E8097}" type="presParOf" srcId="{869F8BC6-A0F6-409E-B9C7-658C8E77B5C3}" destId="{AEAEC609-6E35-4ECB-B9F1-608061637D22}" srcOrd="1" destOrd="0" presId="urn:microsoft.com/office/officeart/2005/8/layout/cycle6"/>
    <dgm:cxn modelId="{E258FDBE-0B2C-4102-B872-5F45362C983A}" type="presParOf" srcId="{869F8BC6-A0F6-409E-B9C7-658C8E77B5C3}" destId="{012452F3-0EF8-425A-AD29-AA7875EA4F6D}" srcOrd="2" destOrd="0" presId="urn:microsoft.com/office/officeart/2005/8/layout/cycle6"/>
    <dgm:cxn modelId="{BBDD91B2-9828-4ECB-8D0F-EF676410FD34}" type="presParOf" srcId="{869F8BC6-A0F6-409E-B9C7-658C8E77B5C3}" destId="{2AA24CB8-32BF-43D5-BBA9-0C8E341F4DF2}" srcOrd="3" destOrd="0" presId="urn:microsoft.com/office/officeart/2005/8/layout/cycle6"/>
    <dgm:cxn modelId="{D9FFE810-D37B-48F6-B15E-675FF2D1116E}" type="presParOf" srcId="{869F8BC6-A0F6-409E-B9C7-658C8E77B5C3}" destId="{65A4A236-ED57-4A76-A4A3-89BF75F50DDB}" srcOrd="4" destOrd="0" presId="urn:microsoft.com/office/officeart/2005/8/layout/cycle6"/>
    <dgm:cxn modelId="{5651971A-3C6D-4499-90B4-F2093090AB35}" type="presParOf" srcId="{869F8BC6-A0F6-409E-B9C7-658C8E77B5C3}" destId="{E5E2FECA-675D-40E0-A5FA-708D21FB486F}" srcOrd="5" destOrd="0" presId="urn:microsoft.com/office/officeart/2005/8/layout/cycle6"/>
    <dgm:cxn modelId="{5098DB87-B09C-4F42-A67D-415482744FDD}" type="presParOf" srcId="{869F8BC6-A0F6-409E-B9C7-658C8E77B5C3}" destId="{F1EC122D-A6F3-44FC-839F-6C7F1D9EB4AA}" srcOrd="6" destOrd="0" presId="urn:microsoft.com/office/officeart/2005/8/layout/cycle6"/>
    <dgm:cxn modelId="{53F77716-F91B-43DE-A1DF-51A69F0D50F8}" type="presParOf" srcId="{869F8BC6-A0F6-409E-B9C7-658C8E77B5C3}" destId="{EED8B406-6ECA-4CC9-94E1-88AFBCF43048}" srcOrd="7" destOrd="0" presId="urn:microsoft.com/office/officeart/2005/8/layout/cycle6"/>
    <dgm:cxn modelId="{F7AEF948-DBDE-4E35-B938-A1598A780F91}" type="presParOf" srcId="{869F8BC6-A0F6-409E-B9C7-658C8E77B5C3}" destId="{8409678B-C2E4-492A-B048-47BFA1CA46CF}" srcOrd="8" destOrd="0" presId="urn:microsoft.com/office/officeart/2005/8/layout/cycle6"/>
    <dgm:cxn modelId="{CB4B3D91-2882-4597-88EB-42C7AD14271C}" type="presParOf" srcId="{869F8BC6-A0F6-409E-B9C7-658C8E77B5C3}" destId="{09B778A9-7B32-4AF2-86E0-88502741E4F7}" srcOrd="9" destOrd="0" presId="urn:microsoft.com/office/officeart/2005/8/layout/cycle6"/>
    <dgm:cxn modelId="{A2A6486E-7A5D-4A06-981C-FFF3566F91B4}" type="presParOf" srcId="{869F8BC6-A0F6-409E-B9C7-658C8E77B5C3}" destId="{83136A6F-A4BC-4058-826F-19BE08247404}" srcOrd="10" destOrd="0" presId="urn:microsoft.com/office/officeart/2005/8/layout/cycle6"/>
    <dgm:cxn modelId="{3E75EB42-3ECE-47DA-A142-755D2A24B243}" type="presParOf" srcId="{869F8BC6-A0F6-409E-B9C7-658C8E77B5C3}" destId="{8F181B06-ADB4-45A4-91FE-53DEF834ADEA}" srcOrd="11" destOrd="0" presId="urn:microsoft.com/office/officeart/2005/8/layout/cycle6"/>
    <dgm:cxn modelId="{EDA42C67-DC95-4675-8D16-BD8119A5345B}" type="presParOf" srcId="{869F8BC6-A0F6-409E-B9C7-658C8E77B5C3}" destId="{0C12603D-9F6C-41A6-85CE-B97A09BEE4C1}" srcOrd="12" destOrd="0" presId="urn:microsoft.com/office/officeart/2005/8/layout/cycle6"/>
    <dgm:cxn modelId="{4E382D18-33C5-4874-B2B4-F39A22672F07}" type="presParOf" srcId="{869F8BC6-A0F6-409E-B9C7-658C8E77B5C3}" destId="{D630AB86-A1DA-42A1-94E2-A55BA3FC6298}" srcOrd="13" destOrd="0" presId="urn:microsoft.com/office/officeart/2005/8/layout/cycle6"/>
    <dgm:cxn modelId="{ED0F9D7A-A693-4C88-BFA5-85DE0AF4DB70}" type="presParOf" srcId="{869F8BC6-A0F6-409E-B9C7-658C8E77B5C3}" destId="{CC937B8A-87FA-4848-86C4-D4DE5CB66A4A}" srcOrd="14" destOrd="0" presId="urn:microsoft.com/office/officeart/2005/8/layout/cycle6"/>
    <dgm:cxn modelId="{0A8AF468-F76A-42F9-854C-923446084376}" type="presParOf" srcId="{869F8BC6-A0F6-409E-B9C7-658C8E77B5C3}" destId="{8A6D4DC1-D709-4F80-B247-0C3378F981AA}" srcOrd="15" destOrd="0" presId="urn:microsoft.com/office/officeart/2005/8/layout/cycle6"/>
    <dgm:cxn modelId="{CC266757-C20F-49A0-9574-20197E4D4000}" type="presParOf" srcId="{869F8BC6-A0F6-409E-B9C7-658C8E77B5C3}" destId="{38DEE2D7-D913-4BA6-AB78-8CCE9BD87397}" srcOrd="16" destOrd="0" presId="urn:microsoft.com/office/officeart/2005/8/layout/cycle6"/>
    <dgm:cxn modelId="{BF877F46-8826-4254-99A6-C56840D0B748}" type="presParOf" srcId="{869F8BC6-A0F6-409E-B9C7-658C8E77B5C3}" destId="{6B7F27B0-9EA2-4775-A6C8-9CF6C9157DA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C51C72-E4B7-4E25-9057-160746465D5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11EFF-EF17-40FF-A83E-657CDFBAAEC6}">
      <dgm:prSet phldrT="[Text]"/>
      <dgm:spPr/>
      <dgm:t>
        <a:bodyPr/>
        <a:lstStyle/>
        <a:p>
          <a:pPr algn="ctr"/>
          <a:r>
            <a:rPr lang="en-US" b="1" dirty="0" smtClean="0"/>
            <a:t>Policy</a:t>
          </a:r>
          <a:endParaRPr lang="en-US" b="1" dirty="0"/>
        </a:p>
      </dgm:t>
    </dgm:pt>
    <dgm:pt modelId="{9E602ADA-D299-4744-94BA-AF51111194F4}" type="parTrans" cxnId="{C66E7639-859C-4EEE-8B8B-C0E31B6CA66C}">
      <dgm:prSet/>
      <dgm:spPr/>
      <dgm:t>
        <a:bodyPr/>
        <a:lstStyle/>
        <a:p>
          <a:endParaRPr lang="en-US"/>
        </a:p>
      </dgm:t>
    </dgm:pt>
    <dgm:pt modelId="{CD745B63-458D-4DA9-A9C6-6BA8255CBB52}" type="sibTrans" cxnId="{C66E7639-859C-4EEE-8B8B-C0E31B6CA66C}">
      <dgm:prSet/>
      <dgm:spPr/>
      <dgm:t>
        <a:bodyPr/>
        <a:lstStyle/>
        <a:p>
          <a:endParaRPr lang="en-US"/>
        </a:p>
      </dgm:t>
    </dgm:pt>
    <dgm:pt modelId="{A6DEAC76-6DA3-43C5-BE71-1AF0D094CA72}">
      <dgm:prSet phldrT="[Text]" phldr="1"/>
      <dgm:spPr/>
      <dgm:t>
        <a:bodyPr/>
        <a:lstStyle/>
        <a:p>
          <a:endParaRPr lang="en-US" b="1"/>
        </a:p>
      </dgm:t>
    </dgm:pt>
    <dgm:pt modelId="{30A3DD6D-59B2-4ECC-A5E4-DB210647B7A7}" type="parTrans" cxnId="{48DD1F4C-96F8-4421-A6D4-9B172FA6E385}">
      <dgm:prSet/>
      <dgm:spPr/>
      <dgm:t>
        <a:bodyPr/>
        <a:lstStyle/>
        <a:p>
          <a:endParaRPr lang="en-US"/>
        </a:p>
      </dgm:t>
    </dgm:pt>
    <dgm:pt modelId="{F013B67E-F087-4E42-8A27-AA2C3205EE8A}" type="sibTrans" cxnId="{48DD1F4C-96F8-4421-A6D4-9B172FA6E385}">
      <dgm:prSet/>
      <dgm:spPr/>
      <dgm:t>
        <a:bodyPr/>
        <a:lstStyle/>
        <a:p>
          <a:endParaRPr lang="en-US"/>
        </a:p>
      </dgm:t>
    </dgm:pt>
    <dgm:pt modelId="{5EAF3734-B455-45A6-AD35-818012EBB016}">
      <dgm:prSet phldrT="[Text]"/>
      <dgm:spPr/>
      <dgm:t>
        <a:bodyPr/>
        <a:lstStyle/>
        <a:p>
          <a:pPr algn="ctr"/>
          <a:r>
            <a:rPr lang="en-US" b="1" dirty="0" smtClean="0"/>
            <a:t>Victim Witness Services</a:t>
          </a:r>
        </a:p>
      </dgm:t>
    </dgm:pt>
    <dgm:pt modelId="{FC2F2C99-3BF9-4477-9CA9-77DC3681E75E}" type="parTrans" cxnId="{C2B22552-E917-4840-89F9-D7A9DB4E6F6F}">
      <dgm:prSet/>
      <dgm:spPr/>
      <dgm:t>
        <a:bodyPr/>
        <a:lstStyle/>
        <a:p>
          <a:endParaRPr lang="en-US"/>
        </a:p>
      </dgm:t>
    </dgm:pt>
    <dgm:pt modelId="{6DCCCEF5-4293-45B3-9B35-CCC232690855}" type="sibTrans" cxnId="{C2B22552-E917-4840-89F9-D7A9DB4E6F6F}">
      <dgm:prSet/>
      <dgm:spPr/>
      <dgm:t>
        <a:bodyPr/>
        <a:lstStyle/>
        <a:p>
          <a:endParaRPr lang="en-US"/>
        </a:p>
      </dgm:t>
    </dgm:pt>
    <dgm:pt modelId="{D74FFCF3-90F6-4416-8E7E-734CC3932699}">
      <dgm:prSet/>
      <dgm:spPr/>
      <dgm:t>
        <a:bodyPr/>
        <a:lstStyle/>
        <a:p>
          <a:pPr algn="ctr"/>
          <a:r>
            <a:rPr lang="en-US" b="1" dirty="0" smtClean="0"/>
            <a:t>Communications</a:t>
          </a:r>
          <a:endParaRPr lang="en-US" b="1" dirty="0"/>
        </a:p>
      </dgm:t>
    </dgm:pt>
    <dgm:pt modelId="{31A0FADF-4322-45FD-93DC-8CB4CBFA34C3}" type="parTrans" cxnId="{E2BCB33F-F332-4E04-9632-E73B589FFF62}">
      <dgm:prSet/>
      <dgm:spPr/>
      <dgm:t>
        <a:bodyPr/>
        <a:lstStyle/>
        <a:p>
          <a:endParaRPr lang="en-US"/>
        </a:p>
      </dgm:t>
    </dgm:pt>
    <dgm:pt modelId="{0F36196B-6137-4F2A-A6E5-FBDC057811B7}" type="sibTrans" cxnId="{E2BCB33F-F332-4E04-9632-E73B589FFF62}">
      <dgm:prSet/>
      <dgm:spPr/>
      <dgm:t>
        <a:bodyPr/>
        <a:lstStyle/>
        <a:p>
          <a:endParaRPr lang="en-US"/>
        </a:p>
      </dgm:t>
    </dgm:pt>
    <dgm:pt modelId="{1AB147BB-1F05-49AE-BA02-76ECD2ABC461}">
      <dgm:prSet/>
      <dgm:spPr/>
      <dgm:t>
        <a:bodyPr/>
        <a:lstStyle/>
        <a:p>
          <a:pPr algn="ctr"/>
          <a:r>
            <a:rPr lang="en-US" b="1" dirty="0" smtClean="0"/>
            <a:t>Community Engagement</a:t>
          </a:r>
          <a:endParaRPr lang="en-US" b="1" dirty="0"/>
        </a:p>
      </dgm:t>
    </dgm:pt>
    <dgm:pt modelId="{935A917F-C76D-4E44-8D12-248E106F6498}" type="parTrans" cxnId="{C2263961-D718-446D-B28D-F9413A425CA7}">
      <dgm:prSet/>
      <dgm:spPr/>
      <dgm:t>
        <a:bodyPr/>
        <a:lstStyle/>
        <a:p>
          <a:endParaRPr lang="en-US"/>
        </a:p>
      </dgm:t>
    </dgm:pt>
    <dgm:pt modelId="{E330AA14-6CA3-4656-9248-97AED34DDA01}" type="sibTrans" cxnId="{C2263961-D718-446D-B28D-F9413A425CA7}">
      <dgm:prSet/>
      <dgm:spPr/>
      <dgm:t>
        <a:bodyPr/>
        <a:lstStyle/>
        <a:p>
          <a:endParaRPr lang="en-US"/>
        </a:p>
      </dgm:t>
    </dgm:pt>
    <dgm:pt modelId="{0A671F58-1A71-46B6-8D77-67A19B608553}">
      <dgm:prSet/>
      <dgm:spPr/>
      <dgm:t>
        <a:bodyPr/>
        <a:lstStyle/>
        <a:p>
          <a:r>
            <a:rPr lang="en-US" b="1" dirty="0" smtClean="0"/>
            <a:t>Public Inquiry and Assistance Center</a:t>
          </a:r>
          <a:endParaRPr lang="en-US" b="1" dirty="0"/>
        </a:p>
      </dgm:t>
    </dgm:pt>
    <dgm:pt modelId="{4645A360-0DF6-4EC7-9DF3-652DFEA0CACC}" type="parTrans" cxnId="{969925BC-DC04-4754-99F2-293FCA7D3FF3}">
      <dgm:prSet/>
      <dgm:spPr/>
      <dgm:t>
        <a:bodyPr/>
        <a:lstStyle/>
        <a:p>
          <a:endParaRPr lang="en-US"/>
        </a:p>
      </dgm:t>
    </dgm:pt>
    <dgm:pt modelId="{BB676F05-EDCF-4F78-953E-6B35DD3F778A}" type="sibTrans" cxnId="{969925BC-DC04-4754-99F2-293FCA7D3FF3}">
      <dgm:prSet/>
      <dgm:spPr/>
      <dgm:t>
        <a:bodyPr/>
        <a:lstStyle/>
        <a:p>
          <a:endParaRPr lang="en-US"/>
        </a:p>
      </dgm:t>
    </dgm:pt>
    <dgm:pt modelId="{B58398E7-E110-4F7D-85F6-CAC7F6168C44}" type="pres">
      <dgm:prSet presAssocID="{D4C51C72-E4B7-4E25-9057-160746465D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957B9-A0DF-43D0-A335-77DB66800C63}" type="pres">
      <dgm:prSet presAssocID="{19411EFF-EF17-40FF-A83E-657CDFBAAEC6}" presName="parentText" presStyleLbl="node1" presStyleIdx="0" presStyleCnt="5" custLinFactY="16479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171B0-CF1F-4162-AAC3-14A536E376F8}" type="pres">
      <dgm:prSet presAssocID="{19411EFF-EF17-40FF-A83E-657CDFBAAE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4DAC8-0C57-4D9E-9724-2F781BBC076D}" type="pres">
      <dgm:prSet presAssocID="{0A671F58-1A71-46B6-8D77-67A19B608553}" presName="parentText" presStyleLbl="node1" presStyleIdx="1" presStyleCnt="5" custLinFactY="203930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2A34C-1DF3-44A0-92AC-BB0C12B8237C}" type="pres">
      <dgm:prSet presAssocID="{BB676F05-EDCF-4F78-953E-6B35DD3F778A}" presName="spacer" presStyleCnt="0"/>
      <dgm:spPr/>
      <dgm:t>
        <a:bodyPr/>
        <a:lstStyle/>
        <a:p>
          <a:endParaRPr lang="en-US"/>
        </a:p>
      </dgm:t>
    </dgm:pt>
    <dgm:pt modelId="{355B94AF-2FE4-4B3F-9980-37DE9AB6F0F9}" type="pres">
      <dgm:prSet presAssocID="{D74FFCF3-90F6-4416-8E7E-734CC3932699}" presName="parentText" presStyleLbl="node1" presStyleIdx="2" presStyleCnt="5" custLinFactY="-188248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508D8-E23F-4C2B-91D8-C06CFB46BA9E}" type="pres">
      <dgm:prSet presAssocID="{0F36196B-6137-4F2A-A6E5-FBDC057811B7}" presName="spacer" presStyleCnt="0"/>
      <dgm:spPr/>
      <dgm:t>
        <a:bodyPr/>
        <a:lstStyle/>
        <a:p>
          <a:endParaRPr lang="en-US"/>
        </a:p>
      </dgm:t>
    </dgm:pt>
    <dgm:pt modelId="{CAF68A49-C0B2-4E41-983A-F0FB6B362A21}" type="pres">
      <dgm:prSet presAssocID="{1AB147BB-1F05-49AE-BA02-76ECD2ABC461}" presName="parentText" presStyleLbl="node1" presStyleIdx="3" presStyleCnt="5" custLinFactY="-18320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3AEF8-4FA8-4E82-A5B9-32E33F23E6C7}" type="pres">
      <dgm:prSet presAssocID="{E330AA14-6CA3-4656-9248-97AED34DDA01}" presName="spacer" presStyleCnt="0"/>
      <dgm:spPr/>
      <dgm:t>
        <a:bodyPr/>
        <a:lstStyle/>
        <a:p>
          <a:endParaRPr lang="en-US"/>
        </a:p>
      </dgm:t>
    </dgm:pt>
    <dgm:pt modelId="{8441DB4E-EBF7-4A28-A5E4-8F07930ACD69}" type="pres">
      <dgm:prSet presAssocID="{5EAF3734-B455-45A6-AD35-818012EBB016}" presName="parentText" presStyleLbl="node1" presStyleIdx="4" presStyleCnt="5" custLinFactY="200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6FDFD2-DC91-4C74-9B03-B4A9791A58EA}" type="presOf" srcId="{5EAF3734-B455-45A6-AD35-818012EBB016}" destId="{8441DB4E-EBF7-4A28-A5E4-8F07930ACD69}" srcOrd="0" destOrd="0" presId="urn:microsoft.com/office/officeart/2005/8/layout/vList2"/>
    <dgm:cxn modelId="{969925BC-DC04-4754-99F2-293FCA7D3FF3}" srcId="{D4C51C72-E4B7-4E25-9057-160746465D54}" destId="{0A671F58-1A71-46B6-8D77-67A19B608553}" srcOrd="1" destOrd="0" parTransId="{4645A360-0DF6-4EC7-9DF3-652DFEA0CACC}" sibTransId="{BB676F05-EDCF-4F78-953E-6B35DD3F778A}"/>
    <dgm:cxn modelId="{D12DDC62-8A05-45D8-9703-A35193B59406}" type="presOf" srcId="{A6DEAC76-6DA3-43C5-BE71-1AF0D094CA72}" destId="{0B9171B0-CF1F-4162-AAC3-14A536E376F8}" srcOrd="0" destOrd="0" presId="urn:microsoft.com/office/officeart/2005/8/layout/vList2"/>
    <dgm:cxn modelId="{B2335388-DAE7-4B3F-9062-CA3189CFA36E}" type="presOf" srcId="{19411EFF-EF17-40FF-A83E-657CDFBAAEC6}" destId="{BDD957B9-A0DF-43D0-A335-77DB66800C63}" srcOrd="0" destOrd="0" presId="urn:microsoft.com/office/officeart/2005/8/layout/vList2"/>
    <dgm:cxn modelId="{48DD1F4C-96F8-4421-A6D4-9B172FA6E385}" srcId="{19411EFF-EF17-40FF-A83E-657CDFBAAEC6}" destId="{A6DEAC76-6DA3-43C5-BE71-1AF0D094CA72}" srcOrd="0" destOrd="0" parTransId="{30A3DD6D-59B2-4ECC-A5E4-DB210647B7A7}" sibTransId="{F013B67E-F087-4E42-8A27-AA2C3205EE8A}"/>
    <dgm:cxn modelId="{A11D4182-A342-4865-8E42-D8D007C400C2}" type="presOf" srcId="{D74FFCF3-90F6-4416-8E7E-734CC3932699}" destId="{355B94AF-2FE4-4B3F-9980-37DE9AB6F0F9}" srcOrd="0" destOrd="0" presId="urn:microsoft.com/office/officeart/2005/8/layout/vList2"/>
    <dgm:cxn modelId="{8600F2B0-EF3E-4723-A68D-036B74ED8261}" type="presOf" srcId="{0A671F58-1A71-46B6-8D77-67A19B608553}" destId="{C564DAC8-0C57-4D9E-9724-2F781BBC076D}" srcOrd="0" destOrd="0" presId="urn:microsoft.com/office/officeart/2005/8/layout/vList2"/>
    <dgm:cxn modelId="{4EEA9AF1-72E4-4D7D-99F8-7BB2EC7E4FC4}" type="presOf" srcId="{1AB147BB-1F05-49AE-BA02-76ECD2ABC461}" destId="{CAF68A49-C0B2-4E41-983A-F0FB6B362A21}" srcOrd="0" destOrd="0" presId="urn:microsoft.com/office/officeart/2005/8/layout/vList2"/>
    <dgm:cxn modelId="{C2263961-D718-446D-B28D-F9413A425CA7}" srcId="{D4C51C72-E4B7-4E25-9057-160746465D54}" destId="{1AB147BB-1F05-49AE-BA02-76ECD2ABC461}" srcOrd="3" destOrd="0" parTransId="{935A917F-C76D-4E44-8D12-248E106F6498}" sibTransId="{E330AA14-6CA3-4656-9248-97AED34DDA01}"/>
    <dgm:cxn modelId="{C66E7639-859C-4EEE-8B8B-C0E31B6CA66C}" srcId="{D4C51C72-E4B7-4E25-9057-160746465D54}" destId="{19411EFF-EF17-40FF-A83E-657CDFBAAEC6}" srcOrd="0" destOrd="0" parTransId="{9E602ADA-D299-4744-94BA-AF51111194F4}" sibTransId="{CD745B63-458D-4DA9-A9C6-6BA8255CBB52}"/>
    <dgm:cxn modelId="{3387CBFD-0444-4B5B-8E0F-E7EB1DA8058D}" type="presOf" srcId="{D4C51C72-E4B7-4E25-9057-160746465D54}" destId="{B58398E7-E110-4F7D-85F6-CAC7F6168C44}" srcOrd="0" destOrd="0" presId="urn:microsoft.com/office/officeart/2005/8/layout/vList2"/>
    <dgm:cxn modelId="{C2B22552-E917-4840-89F9-D7A9DB4E6F6F}" srcId="{D4C51C72-E4B7-4E25-9057-160746465D54}" destId="{5EAF3734-B455-45A6-AD35-818012EBB016}" srcOrd="4" destOrd="0" parTransId="{FC2F2C99-3BF9-4477-9CA9-77DC3681E75E}" sibTransId="{6DCCCEF5-4293-45B3-9B35-CCC232690855}"/>
    <dgm:cxn modelId="{E2BCB33F-F332-4E04-9632-E73B589FFF62}" srcId="{D4C51C72-E4B7-4E25-9057-160746465D54}" destId="{D74FFCF3-90F6-4416-8E7E-734CC3932699}" srcOrd="2" destOrd="0" parTransId="{31A0FADF-4322-45FD-93DC-8CB4CBFA34C3}" sibTransId="{0F36196B-6137-4F2A-A6E5-FBDC057811B7}"/>
    <dgm:cxn modelId="{82ADEC53-0A38-4404-A5D0-6D886ABCBA2F}" type="presParOf" srcId="{B58398E7-E110-4F7D-85F6-CAC7F6168C44}" destId="{BDD957B9-A0DF-43D0-A335-77DB66800C63}" srcOrd="0" destOrd="0" presId="urn:microsoft.com/office/officeart/2005/8/layout/vList2"/>
    <dgm:cxn modelId="{6F56A3CF-F1C7-48CD-8187-CD63F6B1D404}" type="presParOf" srcId="{B58398E7-E110-4F7D-85F6-CAC7F6168C44}" destId="{0B9171B0-CF1F-4162-AAC3-14A536E376F8}" srcOrd="1" destOrd="0" presId="urn:microsoft.com/office/officeart/2005/8/layout/vList2"/>
    <dgm:cxn modelId="{BBC1A8D4-B9A4-48CC-A842-67FD41860FA1}" type="presParOf" srcId="{B58398E7-E110-4F7D-85F6-CAC7F6168C44}" destId="{C564DAC8-0C57-4D9E-9724-2F781BBC076D}" srcOrd="2" destOrd="0" presId="urn:microsoft.com/office/officeart/2005/8/layout/vList2"/>
    <dgm:cxn modelId="{6E040434-321B-46C5-ACFE-1357DE571AEB}" type="presParOf" srcId="{B58398E7-E110-4F7D-85F6-CAC7F6168C44}" destId="{AB72A34C-1DF3-44A0-92AC-BB0C12B8237C}" srcOrd="3" destOrd="0" presId="urn:microsoft.com/office/officeart/2005/8/layout/vList2"/>
    <dgm:cxn modelId="{33C706C1-3B84-440C-BF0B-7895AC25FCC6}" type="presParOf" srcId="{B58398E7-E110-4F7D-85F6-CAC7F6168C44}" destId="{355B94AF-2FE4-4B3F-9980-37DE9AB6F0F9}" srcOrd="4" destOrd="0" presId="urn:microsoft.com/office/officeart/2005/8/layout/vList2"/>
    <dgm:cxn modelId="{52EC8D26-BD13-4E00-99B3-E928C3234D65}" type="presParOf" srcId="{B58398E7-E110-4F7D-85F6-CAC7F6168C44}" destId="{895508D8-E23F-4C2B-91D8-C06CFB46BA9E}" srcOrd="5" destOrd="0" presId="urn:microsoft.com/office/officeart/2005/8/layout/vList2"/>
    <dgm:cxn modelId="{901E2649-92C9-4B75-B657-312F70E311A1}" type="presParOf" srcId="{B58398E7-E110-4F7D-85F6-CAC7F6168C44}" destId="{CAF68A49-C0B2-4E41-983A-F0FB6B362A21}" srcOrd="6" destOrd="0" presId="urn:microsoft.com/office/officeart/2005/8/layout/vList2"/>
    <dgm:cxn modelId="{9F219BB8-C2A6-4582-9DCD-87B3C47C4F94}" type="presParOf" srcId="{B58398E7-E110-4F7D-85F6-CAC7F6168C44}" destId="{0C73AEF8-4FA8-4E82-A5B9-32E33F23E6C7}" srcOrd="7" destOrd="0" presId="urn:microsoft.com/office/officeart/2005/8/layout/vList2"/>
    <dgm:cxn modelId="{BF9CC0FC-CD6F-42B1-B350-BBF9E04D00B4}" type="presParOf" srcId="{B58398E7-E110-4F7D-85F6-CAC7F6168C44}" destId="{8441DB4E-EBF7-4A28-A5E4-8F07930ACD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9C8AC6-DA6A-4105-8574-D8D65C2BA4C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5631A6-582B-4F0A-BD3E-D2A64309F543}">
      <dgm:prSet/>
      <dgm:spPr/>
      <dgm:t>
        <a:bodyPr/>
        <a:lstStyle/>
        <a:p>
          <a:pPr algn="ctr" rtl="0"/>
          <a:r>
            <a:rPr lang="en-US" b="1" dirty="0" smtClean="0"/>
            <a:t>Civil Investigations</a:t>
          </a:r>
          <a:endParaRPr lang="en-US" dirty="0"/>
        </a:p>
      </dgm:t>
    </dgm:pt>
    <dgm:pt modelId="{59D50537-03BD-486A-822F-323B55DC71AC}" type="parTrans" cxnId="{90879563-F01D-46D7-9970-3C6C886D3A59}">
      <dgm:prSet/>
      <dgm:spPr/>
      <dgm:t>
        <a:bodyPr/>
        <a:lstStyle/>
        <a:p>
          <a:endParaRPr lang="en-US"/>
        </a:p>
      </dgm:t>
    </dgm:pt>
    <dgm:pt modelId="{54D519B0-43B8-4300-AAED-214906CC7F28}" type="sibTrans" cxnId="{90879563-F01D-46D7-9970-3C6C886D3A59}">
      <dgm:prSet/>
      <dgm:spPr/>
      <dgm:t>
        <a:bodyPr/>
        <a:lstStyle/>
        <a:p>
          <a:endParaRPr lang="en-US"/>
        </a:p>
      </dgm:t>
    </dgm:pt>
    <dgm:pt modelId="{95DDAB2B-7D8E-48D5-B38D-1AEF94905054}">
      <dgm:prSet/>
      <dgm:spPr/>
      <dgm:t>
        <a:bodyPr/>
        <a:lstStyle/>
        <a:p>
          <a:pPr algn="ctr" rtl="0"/>
          <a:r>
            <a:rPr lang="en-US" b="1" dirty="0" smtClean="0"/>
            <a:t>Consumer Protection</a:t>
          </a:r>
          <a:endParaRPr lang="en-US" dirty="0"/>
        </a:p>
      </dgm:t>
    </dgm:pt>
    <dgm:pt modelId="{77396F2C-B775-41EC-9A1D-DCFBD91002C2}" type="parTrans" cxnId="{31236848-1CA3-48A2-82ED-4FD5A7747408}">
      <dgm:prSet/>
      <dgm:spPr/>
      <dgm:t>
        <a:bodyPr/>
        <a:lstStyle/>
        <a:p>
          <a:endParaRPr lang="en-US"/>
        </a:p>
      </dgm:t>
    </dgm:pt>
    <dgm:pt modelId="{BFFE0566-E4D4-4E83-A2C1-C603FDE7F366}" type="sibTrans" cxnId="{31236848-1CA3-48A2-82ED-4FD5A7747408}">
      <dgm:prSet/>
      <dgm:spPr/>
      <dgm:t>
        <a:bodyPr/>
        <a:lstStyle/>
        <a:p>
          <a:endParaRPr lang="en-US"/>
        </a:p>
      </dgm:t>
    </dgm:pt>
    <dgm:pt modelId="{5BE0C222-B1FF-45E7-BD89-7E519EDC4B7E}">
      <dgm:prSet/>
      <dgm:spPr/>
      <dgm:t>
        <a:bodyPr/>
        <a:lstStyle/>
        <a:p>
          <a:pPr algn="ctr" rtl="0"/>
          <a:r>
            <a:rPr lang="en-US" b="1" smtClean="0"/>
            <a:t>Fair Labor</a:t>
          </a:r>
          <a:endParaRPr lang="en-US"/>
        </a:p>
      </dgm:t>
    </dgm:pt>
    <dgm:pt modelId="{9C73BA71-EC68-4FD6-B67E-B49BD100BE4F}" type="parTrans" cxnId="{38865D4B-BFC6-444D-8BF9-074D22728B9E}">
      <dgm:prSet/>
      <dgm:spPr/>
      <dgm:t>
        <a:bodyPr/>
        <a:lstStyle/>
        <a:p>
          <a:endParaRPr lang="en-US"/>
        </a:p>
      </dgm:t>
    </dgm:pt>
    <dgm:pt modelId="{B7DF0B78-57CE-47C3-8FF6-FE996C290CF0}" type="sibTrans" cxnId="{38865D4B-BFC6-444D-8BF9-074D22728B9E}">
      <dgm:prSet/>
      <dgm:spPr/>
      <dgm:t>
        <a:bodyPr/>
        <a:lstStyle/>
        <a:p>
          <a:endParaRPr lang="en-US"/>
        </a:p>
      </dgm:t>
    </dgm:pt>
    <dgm:pt modelId="{6CD13645-3E9D-47C7-A8CA-0E962E162B5F}" type="pres">
      <dgm:prSet presAssocID="{C69C8AC6-DA6A-4105-8574-D8D65C2BA4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B580C9-BF34-437E-8C9B-7F8721536275}" type="pres">
      <dgm:prSet presAssocID="{BA5631A6-582B-4F0A-BD3E-D2A64309F54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46E88-55F1-4D16-AC44-AA4948DEBAD3}" type="pres">
      <dgm:prSet presAssocID="{54D519B0-43B8-4300-AAED-214906CC7F28}" presName="spacer" presStyleCnt="0"/>
      <dgm:spPr/>
      <dgm:t>
        <a:bodyPr/>
        <a:lstStyle/>
        <a:p>
          <a:endParaRPr lang="en-US"/>
        </a:p>
      </dgm:t>
    </dgm:pt>
    <dgm:pt modelId="{76E59329-0CB8-469D-829D-929F3E686A2F}" type="pres">
      <dgm:prSet presAssocID="{95DDAB2B-7D8E-48D5-B38D-1AEF9490505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5D178-4ADB-45C6-AF0F-604FF6742BF5}" type="pres">
      <dgm:prSet presAssocID="{BFFE0566-E4D4-4E83-A2C1-C603FDE7F366}" presName="spacer" presStyleCnt="0"/>
      <dgm:spPr/>
      <dgm:t>
        <a:bodyPr/>
        <a:lstStyle/>
        <a:p>
          <a:endParaRPr lang="en-US"/>
        </a:p>
      </dgm:t>
    </dgm:pt>
    <dgm:pt modelId="{CB206D44-8971-4C79-91CB-D0175CC0644A}" type="pres">
      <dgm:prSet presAssocID="{5BE0C222-B1FF-45E7-BD89-7E519EDC4B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1A0EAD-F7EE-4B1A-8B4D-68A267844D37}" type="presOf" srcId="{95DDAB2B-7D8E-48D5-B38D-1AEF94905054}" destId="{76E59329-0CB8-469D-829D-929F3E686A2F}" srcOrd="0" destOrd="0" presId="urn:microsoft.com/office/officeart/2005/8/layout/vList2"/>
    <dgm:cxn modelId="{38865D4B-BFC6-444D-8BF9-074D22728B9E}" srcId="{C69C8AC6-DA6A-4105-8574-D8D65C2BA4CA}" destId="{5BE0C222-B1FF-45E7-BD89-7E519EDC4B7E}" srcOrd="2" destOrd="0" parTransId="{9C73BA71-EC68-4FD6-B67E-B49BD100BE4F}" sibTransId="{B7DF0B78-57CE-47C3-8FF6-FE996C290CF0}"/>
    <dgm:cxn modelId="{90879563-F01D-46D7-9970-3C6C886D3A59}" srcId="{C69C8AC6-DA6A-4105-8574-D8D65C2BA4CA}" destId="{BA5631A6-582B-4F0A-BD3E-D2A64309F543}" srcOrd="0" destOrd="0" parTransId="{59D50537-03BD-486A-822F-323B55DC71AC}" sibTransId="{54D519B0-43B8-4300-AAED-214906CC7F28}"/>
    <dgm:cxn modelId="{2E780F44-1F26-4819-8846-856FC20EC5E4}" type="presOf" srcId="{BA5631A6-582B-4F0A-BD3E-D2A64309F543}" destId="{44B580C9-BF34-437E-8C9B-7F8721536275}" srcOrd="0" destOrd="0" presId="urn:microsoft.com/office/officeart/2005/8/layout/vList2"/>
    <dgm:cxn modelId="{5168DCEF-BAD8-468B-8170-77333D32D4F4}" type="presOf" srcId="{5BE0C222-B1FF-45E7-BD89-7E519EDC4B7E}" destId="{CB206D44-8971-4C79-91CB-D0175CC0644A}" srcOrd="0" destOrd="0" presId="urn:microsoft.com/office/officeart/2005/8/layout/vList2"/>
    <dgm:cxn modelId="{31236848-1CA3-48A2-82ED-4FD5A7747408}" srcId="{C69C8AC6-DA6A-4105-8574-D8D65C2BA4CA}" destId="{95DDAB2B-7D8E-48D5-B38D-1AEF94905054}" srcOrd="1" destOrd="0" parTransId="{77396F2C-B775-41EC-9A1D-DCFBD91002C2}" sibTransId="{BFFE0566-E4D4-4E83-A2C1-C603FDE7F366}"/>
    <dgm:cxn modelId="{EBA5B446-96CE-441E-952F-3AD46C5CFE6C}" type="presOf" srcId="{C69C8AC6-DA6A-4105-8574-D8D65C2BA4CA}" destId="{6CD13645-3E9D-47C7-A8CA-0E962E162B5F}" srcOrd="0" destOrd="0" presId="urn:microsoft.com/office/officeart/2005/8/layout/vList2"/>
    <dgm:cxn modelId="{62FD7365-B41F-417C-AC9A-D7781BE544F1}" type="presParOf" srcId="{6CD13645-3E9D-47C7-A8CA-0E962E162B5F}" destId="{44B580C9-BF34-437E-8C9B-7F8721536275}" srcOrd="0" destOrd="0" presId="urn:microsoft.com/office/officeart/2005/8/layout/vList2"/>
    <dgm:cxn modelId="{1314FDE1-41FA-452A-BD2A-CE3FA4236E98}" type="presParOf" srcId="{6CD13645-3E9D-47C7-A8CA-0E962E162B5F}" destId="{FB846E88-55F1-4D16-AC44-AA4948DEBAD3}" srcOrd="1" destOrd="0" presId="urn:microsoft.com/office/officeart/2005/8/layout/vList2"/>
    <dgm:cxn modelId="{667EC710-CD86-4CEB-987A-78AD05C5F4CD}" type="presParOf" srcId="{6CD13645-3E9D-47C7-A8CA-0E962E162B5F}" destId="{76E59329-0CB8-469D-829D-929F3E686A2F}" srcOrd="2" destOrd="0" presId="urn:microsoft.com/office/officeart/2005/8/layout/vList2"/>
    <dgm:cxn modelId="{19A48CEF-0454-4C50-B73F-CE58F7FAC234}" type="presParOf" srcId="{6CD13645-3E9D-47C7-A8CA-0E962E162B5F}" destId="{2905D178-4ADB-45C6-AF0F-604FF6742BF5}" srcOrd="3" destOrd="0" presId="urn:microsoft.com/office/officeart/2005/8/layout/vList2"/>
    <dgm:cxn modelId="{6EF7583A-3B3C-4B7A-A910-7523FAFB7F1E}" type="presParOf" srcId="{6CD13645-3E9D-47C7-A8CA-0E962E162B5F}" destId="{CB206D44-8971-4C79-91CB-D0175CC064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6E12C9-6553-4D0A-A41C-A8F9391E336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2568E0-601C-42B9-8FE0-B06729F09479}">
      <dgm:prSet/>
      <dgm:spPr/>
      <dgm:t>
        <a:bodyPr/>
        <a:lstStyle/>
        <a:p>
          <a:pPr algn="ctr" rtl="0"/>
          <a:r>
            <a:rPr lang="en-US" b="1" dirty="0" smtClean="0"/>
            <a:t>Insurance and Financial Services</a:t>
          </a:r>
          <a:endParaRPr lang="en-US" dirty="0"/>
        </a:p>
      </dgm:t>
    </dgm:pt>
    <dgm:pt modelId="{2D7650EA-FD12-46B2-AAE7-D0C2544EE638}" type="parTrans" cxnId="{A825F8E5-D513-41FC-A8B2-7D7E209E7DD5}">
      <dgm:prSet/>
      <dgm:spPr/>
      <dgm:t>
        <a:bodyPr/>
        <a:lstStyle/>
        <a:p>
          <a:endParaRPr lang="en-US"/>
        </a:p>
      </dgm:t>
    </dgm:pt>
    <dgm:pt modelId="{1D912F19-0171-46BD-93AC-46664BD5B7B0}" type="sibTrans" cxnId="{A825F8E5-D513-41FC-A8B2-7D7E209E7DD5}">
      <dgm:prSet/>
      <dgm:spPr/>
      <dgm:t>
        <a:bodyPr/>
        <a:lstStyle/>
        <a:p>
          <a:endParaRPr lang="en-US"/>
        </a:p>
      </dgm:t>
    </dgm:pt>
    <dgm:pt modelId="{11379910-3983-4677-A2C9-578B149AECB2}">
      <dgm:prSet/>
      <dgm:spPr/>
      <dgm:t>
        <a:bodyPr/>
        <a:lstStyle/>
        <a:p>
          <a:pPr algn="ctr" rtl="0"/>
          <a:r>
            <a:rPr lang="en-US" b="1" dirty="0" smtClean="0"/>
            <a:t>HomeCorps</a:t>
          </a:r>
          <a:endParaRPr lang="en-US" dirty="0"/>
        </a:p>
      </dgm:t>
    </dgm:pt>
    <dgm:pt modelId="{55EBFF88-1213-45A5-975E-545C3EDD1D4B}" type="parTrans" cxnId="{5AC90599-FB16-40FA-B578-635A138EC034}">
      <dgm:prSet/>
      <dgm:spPr/>
      <dgm:t>
        <a:bodyPr/>
        <a:lstStyle/>
        <a:p>
          <a:endParaRPr lang="en-US"/>
        </a:p>
      </dgm:t>
    </dgm:pt>
    <dgm:pt modelId="{270A7DD8-42B2-48D1-9A8F-B150BCD9A230}" type="sibTrans" cxnId="{5AC90599-FB16-40FA-B578-635A138EC034}">
      <dgm:prSet/>
      <dgm:spPr/>
      <dgm:t>
        <a:bodyPr/>
        <a:lstStyle/>
        <a:p>
          <a:endParaRPr lang="en-US"/>
        </a:p>
      </dgm:t>
    </dgm:pt>
    <dgm:pt modelId="{3EAED33A-EAD6-48BB-8DDE-636E5AC69DBA}" type="pres">
      <dgm:prSet presAssocID="{726E12C9-6553-4D0A-A41C-A8F9391E33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E92D69-19D8-4C84-BF5B-FBF2636FDD12}" type="pres">
      <dgm:prSet presAssocID="{532568E0-601C-42B9-8FE0-B06729F09479}" presName="parentText" presStyleLbl="node1" presStyleIdx="0" presStyleCnt="2" custLinFactY="-32477" custLinFactNeighborX="2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60B61-8C88-4266-8DEF-4D2743FE0181}" type="pres">
      <dgm:prSet presAssocID="{1D912F19-0171-46BD-93AC-46664BD5B7B0}" presName="spacer" presStyleCnt="0"/>
      <dgm:spPr/>
      <dgm:t>
        <a:bodyPr/>
        <a:lstStyle/>
        <a:p>
          <a:endParaRPr lang="en-US"/>
        </a:p>
      </dgm:t>
    </dgm:pt>
    <dgm:pt modelId="{35A3B264-31A4-4EBA-AFB6-C5F06DD59E73}" type="pres">
      <dgm:prSet presAssocID="{11379910-3983-4677-A2C9-578B149AECB2}" presName="parentText" presStyleLbl="node1" presStyleIdx="1" presStyleCnt="2" custLinFactY="15594" custLinFactNeighborX="29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5F8E5-D513-41FC-A8B2-7D7E209E7DD5}" srcId="{726E12C9-6553-4D0A-A41C-A8F9391E3363}" destId="{532568E0-601C-42B9-8FE0-B06729F09479}" srcOrd="0" destOrd="0" parTransId="{2D7650EA-FD12-46B2-AAE7-D0C2544EE638}" sibTransId="{1D912F19-0171-46BD-93AC-46664BD5B7B0}"/>
    <dgm:cxn modelId="{CB3B3768-DE88-4643-B1F4-0C1F3B8998A8}" type="presOf" srcId="{532568E0-601C-42B9-8FE0-B06729F09479}" destId="{94E92D69-19D8-4C84-BF5B-FBF2636FDD12}" srcOrd="0" destOrd="0" presId="urn:microsoft.com/office/officeart/2005/8/layout/vList2"/>
    <dgm:cxn modelId="{C21FDCC6-F0F6-4239-9D12-7345791762A0}" type="presOf" srcId="{11379910-3983-4677-A2C9-578B149AECB2}" destId="{35A3B264-31A4-4EBA-AFB6-C5F06DD59E73}" srcOrd="0" destOrd="0" presId="urn:microsoft.com/office/officeart/2005/8/layout/vList2"/>
    <dgm:cxn modelId="{5AC90599-FB16-40FA-B578-635A138EC034}" srcId="{726E12C9-6553-4D0A-A41C-A8F9391E3363}" destId="{11379910-3983-4677-A2C9-578B149AECB2}" srcOrd="1" destOrd="0" parTransId="{55EBFF88-1213-45A5-975E-545C3EDD1D4B}" sibTransId="{270A7DD8-42B2-48D1-9A8F-B150BCD9A230}"/>
    <dgm:cxn modelId="{3887B8EA-2428-4932-9F93-4264D3B6F4C4}" type="presOf" srcId="{726E12C9-6553-4D0A-A41C-A8F9391E3363}" destId="{3EAED33A-EAD6-48BB-8DDE-636E5AC69DBA}" srcOrd="0" destOrd="0" presId="urn:microsoft.com/office/officeart/2005/8/layout/vList2"/>
    <dgm:cxn modelId="{496C95E6-D420-4D41-AB48-3691D33F93E9}" type="presParOf" srcId="{3EAED33A-EAD6-48BB-8DDE-636E5AC69DBA}" destId="{94E92D69-19D8-4C84-BF5B-FBF2636FDD12}" srcOrd="0" destOrd="0" presId="urn:microsoft.com/office/officeart/2005/8/layout/vList2"/>
    <dgm:cxn modelId="{61BE9DD3-E709-46EA-B0B6-D7705509502D}" type="presParOf" srcId="{3EAED33A-EAD6-48BB-8DDE-636E5AC69DBA}" destId="{C9460B61-8C88-4266-8DEF-4D2743FE0181}" srcOrd="1" destOrd="0" presId="urn:microsoft.com/office/officeart/2005/8/layout/vList2"/>
    <dgm:cxn modelId="{4020B663-8819-4695-B884-5DAF9DC63962}" type="presParOf" srcId="{3EAED33A-EAD6-48BB-8DDE-636E5AC69DBA}" destId="{35A3B264-31A4-4EBA-AFB6-C5F06DD59E7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9978F1-4E47-4D94-BA48-0C29F30810B3}">
      <dsp:nvSpPr>
        <dsp:cNvPr id="0" name=""/>
        <dsp:cNvSpPr/>
      </dsp:nvSpPr>
      <dsp:spPr>
        <a:xfrm>
          <a:off x="0" y="0"/>
          <a:ext cx="3810000" cy="3810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747F62-44C2-42AC-8C53-2A48A117AEEE}">
      <dsp:nvSpPr>
        <dsp:cNvPr id="0" name=""/>
        <dsp:cNvSpPr/>
      </dsp:nvSpPr>
      <dsp:spPr>
        <a:xfrm>
          <a:off x="445078" y="361950"/>
          <a:ext cx="1485900" cy="1485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Investigation</a:t>
          </a:r>
          <a:endParaRPr lang="en-US" sz="1700" kern="1200" dirty="0"/>
        </a:p>
      </dsp:txBody>
      <dsp:txXfrm>
        <a:off x="445078" y="361950"/>
        <a:ext cx="1485900" cy="1485900"/>
      </dsp:txXfrm>
    </dsp:sp>
    <dsp:sp modelId="{7A8470CF-DC64-4F23-BC14-728818A547D9}">
      <dsp:nvSpPr>
        <dsp:cNvPr id="0" name=""/>
        <dsp:cNvSpPr/>
      </dsp:nvSpPr>
      <dsp:spPr>
        <a:xfrm>
          <a:off x="2045278" y="361950"/>
          <a:ext cx="1485900" cy="1485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Enforcement</a:t>
          </a:r>
          <a:endParaRPr lang="en-US" sz="1700" kern="1200" dirty="0"/>
        </a:p>
      </dsp:txBody>
      <dsp:txXfrm>
        <a:off x="2045278" y="361950"/>
        <a:ext cx="1485900" cy="1485900"/>
      </dsp:txXfrm>
    </dsp:sp>
    <dsp:sp modelId="{DFD87E1E-9214-427A-A9F5-D74DD0B95E4D}">
      <dsp:nvSpPr>
        <dsp:cNvPr id="0" name=""/>
        <dsp:cNvSpPr/>
      </dsp:nvSpPr>
      <dsp:spPr>
        <a:xfrm>
          <a:off x="445078" y="1962150"/>
          <a:ext cx="1485900" cy="1485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Prevention</a:t>
          </a:r>
          <a:endParaRPr lang="en-US" sz="1700" kern="1200"/>
        </a:p>
      </dsp:txBody>
      <dsp:txXfrm>
        <a:off x="445078" y="1962150"/>
        <a:ext cx="1485900" cy="1485900"/>
      </dsp:txXfrm>
    </dsp:sp>
    <dsp:sp modelId="{072E4127-E1F1-47FB-8D7C-CF6A0A9E71F4}">
      <dsp:nvSpPr>
        <dsp:cNvPr id="0" name=""/>
        <dsp:cNvSpPr/>
      </dsp:nvSpPr>
      <dsp:spPr>
        <a:xfrm>
          <a:off x="2045278" y="1962150"/>
          <a:ext cx="1485900" cy="1485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Policy</a:t>
          </a:r>
          <a:endParaRPr lang="en-US" sz="1700" kern="1200"/>
        </a:p>
      </dsp:txBody>
      <dsp:txXfrm>
        <a:off x="2045278" y="1962150"/>
        <a:ext cx="1485900" cy="14859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CB764-B317-4E3D-A2EE-72F80855DBCA}">
      <dsp:nvSpPr>
        <dsp:cNvPr id="0" name=""/>
        <dsp:cNvSpPr/>
      </dsp:nvSpPr>
      <dsp:spPr>
        <a:xfrm>
          <a:off x="0" y="85838"/>
          <a:ext cx="4038600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Residents of the Commonwealth and their public interests</a:t>
          </a:r>
          <a:endParaRPr lang="en-US" sz="2200" kern="1200" dirty="0"/>
        </a:p>
      </dsp:txBody>
      <dsp:txXfrm>
        <a:off x="0" y="85838"/>
        <a:ext cx="4038600" cy="875160"/>
      </dsp:txXfrm>
    </dsp:sp>
    <dsp:sp modelId="{AEB75532-F592-41F6-B5E0-88005A0F06C6}">
      <dsp:nvSpPr>
        <dsp:cNvPr id="0" name=""/>
        <dsp:cNvSpPr/>
      </dsp:nvSpPr>
      <dsp:spPr>
        <a:xfrm>
          <a:off x="0" y="1024358"/>
          <a:ext cx="4038600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State departments, officers, and commissions </a:t>
          </a:r>
          <a:endParaRPr lang="en-US" sz="2200" kern="1200" dirty="0"/>
        </a:p>
      </dsp:txBody>
      <dsp:txXfrm>
        <a:off x="0" y="1024358"/>
        <a:ext cx="4038600" cy="875160"/>
      </dsp:txXfrm>
    </dsp:sp>
    <dsp:sp modelId="{5ECB9EDE-7E28-4785-870E-5A52983F6B5B}">
      <dsp:nvSpPr>
        <dsp:cNvPr id="0" name=""/>
        <dsp:cNvSpPr/>
      </dsp:nvSpPr>
      <dsp:spPr>
        <a:xfrm>
          <a:off x="0" y="1962878"/>
          <a:ext cx="4038600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Groups of consumers </a:t>
          </a:r>
          <a:endParaRPr lang="en-US" sz="2200" kern="1200"/>
        </a:p>
      </dsp:txBody>
      <dsp:txXfrm>
        <a:off x="0" y="1962878"/>
        <a:ext cx="4038600" cy="875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769817-D646-4EB5-90FC-24AAE4B134FA}">
      <dsp:nvSpPr>
        <dsp:cNvPr id="0" name=""/>
        <dsp:cNvSpPr/>
      </dsp:nvSpPr>
      <dsp:spPr>
        <a:xfrm>
          <a:off x="3068537" y="-155063"/>
          <a:ext cx="1505497" cy="1158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Executive</a:t>
          </a:r>
          <a:endParaRPr lang="en-US" sz="2100" b="1" kern="1200" dirty="0"/>
        </a:p>
      </dsp:txBody>
      <dsp:txXfrm>
        <a:off x="3068537" y="-155063"/>
        <a:ext cx="1505497" cy="1158882"/>
      </dsp:txXfrm>
    </dsp:sp>
    <dsp:sp modelId="{012452F3-0EF8-425A-AD29-AA7875EA4F6D}">
      <dsp:nvSpPr>
        <dsp:cNvPr id="0" name=""/>
        <dsp:cNvSpPr/>
      </dsp:nvSpPr>
      <dsp:spPr>
        <a:xfrm>
          <a:off x="1714107" y="303932"/>
          <a:ext cx="3992877" cy="3992877"/>
        </a:xfrm>
        <a:custGeom>
          <a:avLst/>
          <a:gdLst/>
          <a:ahLst/>
          <a:cxnLst/>
          <a:rect l="0" t="0" r="0" b="0"/>
          <a:pathLst>
            <a:path>
              <a:moveTo>
                <a:pt x="2867794" y="200190"/>
              </a:moveTo>
              <a:arcTo wR="1996438" hR="1996438" stAng="17752674" swAng="14861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24CB8-32BF-43D5-BBA9-0C8E341F4DF2}">
      <dsp:nvSpPr>
        <dsp:cNvPr id="0" name=""/>
        <dsp:cNvSpPr/>
      </dsp:nvSpPr>
      <dsp:spPr>
        <a:xfrm>
          <a:off x="4810623" y="1041194"/>
          <a:ext cx="1763753" cy="11829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Public Protection &amp; Advocacy</a:t>
          </a:r>
          <a:endParaRPr lang="en-US" sz="2000" b="1" kern="1200" dirty="0"/>
        </a:p>
      </dsp:txBody>
      <dsp:txXfrm>
        <a:off x="4810623" y="1041194"/>
        <a:ext cx="1763753" cy="1182978"/>
      </dsp:txXfrm>
    </dsp:sp>
    <dsp:sp modelId="{E5E2FECA-675D-40E0-A5FA-708D21FB486F}">
      <dsp:nvSpPr>
        <dsp:cNvPr id="0" name=""/>
        <dsp:cNvSpPr/>
      </dsp:nvSpPr>
      <dsp:spPr>
        <a:xfrm>
          <a:off x="1881196" y="501183"/>
          <a:ext cx="3992877" cy="3992877"/>
        </a:xfrm>
        <a:custGeom>
          <a:avLst/>
          <a:gdLst/>
          <a:ahLst/>
          <a:cxnLst/>
          <a:rect l="0" t="0" r="0" b="0"/>
          <a:pathLst>
            <a:path>
              <a:moveTo>
                <a:pt x="3974640" y="1727205"/>
              </a:moveTo>
              <a:arcTo wR="1996438" hR="1996438" stAng="21134981" swAng="7196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C122D-A6F3-44FC-839F-6C7F1D9EB4AA}">
      <dsp:nvSpPr>
        <dsp:cNvPr id="0" name=""/>
        <dsp:cNvSpPr/>
      </dsp:nvSpPr>
      <dsp:spPr>
        <a:xfrm>
          <a:off x="4810629" y="2649598"/>
          <a:ext cx="1763753" cy="11829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Government</a:t>
          </a:r>
          <a:endParaRPr lang="en-US" sz="2000" b="1" kern="1200" dirty="0"/>
        </a:p>
      </dsp:txBody>
      <dsp:txXfrm>
        <a:off x="4810629" y="2649598"/>
        <a:ext cx="1763753" cy="1182978"/>
      </dsp:txXfrm>
    </dsp:sp>
    <dsp:sp modelId="{8409678B-C2E4-492A-B048-47BFA1CA46CF}">
      <dsp:nvSpPr>
        <dsp:cNvPr id="0" name=""/>
        <dsp:cNvSpPr/>
      </dsp:nvSpPr>
      <dsp:spPr>
        <a:xfrm>
          <a:off x="1633379" y="656445"/>
          <a:ext cx="3992877" cy="3992877"/>
        </a:xfrm>
        <a:custGeom>
          <a:avLst/>
          <a:gdLst/>
          <a:ahLst/>
          <a:cxnLst/>
          <a:rect l="0" t="0" r="0" b="0"/>
          <a:pathLst>
            <a:path>
              <a:moveTo>
                <a:pt x="3603988" y="3180310"/>
              </a:moveTo>
              <a:arcTo wR="1996438" hR="1996438" stAng="2182176" swAng="8773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778A9-7B32-4AF2-86E0-88502741E4F7}">
      <dsp:nvSpPr>
        <dsp:cNvPr id="0" name=""/>
        <dsp:cNvSpPr/>
      </dsp:nvSpPr>
      <dsp:spPr>
        <a:xfrm>
          <a:off x="3118623" y="3821354"/>
          <a:ext cx="1763753" cy="11829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Energy &amp; Environment</a:t>
          </a:r>
          <a:endParaRPr lang="en-US" sz="2000" b="1" kern="1200" dirty="0"/>
        </a:p>
      </dsp:txBody>
      <dsp:txXfrm>
        <a:off x="3118623" y="3821354"/>
        <a:ext cx="1763753" cy="1182978"/>
      </dsp:txXfrm>
    </dsp:sp>
    <dsp:sp modelId="{8F181B06-ADB4-45A4-91FE-53DEF834ADEA}">
      <dsp:nvSpPr>
        <dsp:cNvPr id="0" name=""/>
        <dsp:cNvSpPr/>
      </dsp:nvSpPr>
      <dsp:spPr>
        <a:xfrm>
          <a:off x="1929739" y="385250"/>
          <a:ext cx="3992877" cy="3992877"/>
        </a:xfrm>
        <a:custGeom>
          <a:avLst/>
          <a:gdLst/>
          <a:ahLst/>
          <a:cxnLst/>
          <a:rect l="0" t="0" r="0" b="0"/>
          <a:pathLst>
            <a:path>
              <a:moveTo>
                <a:pt x="1182675" y="3819501"/>
              </a:moveTo>
              <a:arcTo wR="1996438" hR="1996438" stAng="6843278" swAng="11521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2603D-9F6C-41A6-85CE-B97A09BEE4C1}">
      <dsp:nvSpPr>
        <dsp:cNvPr id="0" name=""/>
        <dsp:cNvSpPr/>
      </dsp:nvSpPr>
      <dsp:spPr>
        <a:xfrm>
          <a:off x="1269709" y="2648011"/>
          <a:ext cx="1763753" cy="11829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Healthcare &amp; Fair Competition</a:t>
          </a:r>
        </a:p>
      </dsp:txBody>
      <dsp:txXfrm>
        <a:off x="1269709" y="2648011"/>
        <a:ext cx="1763753" cy="1182978"/>
      </dsp:txXfrm>
    </dsp:sp>
    <dsp:sp modelId="{CC937B8A-87FA-4848-86C4-D4DE5CB66A4A}">
      <dsp:nvSpPr>
        <dsp:cNvPr id="0" name=""/>
        <dsp:cNvSpPr/>
      </dsp:nvSpPr>
      <dsp:spPr>
        <a:xfrm>
          <a:off x="1982443" y="478655"/>
          <a:ext cx="3992877" cy="3992877"/>
        </a:xfrm>
        <a:custGeom>
          <a:avLst/>
          <a:gdLst/>
          <a:ahLst/>
          <a:cxnLst/>
          <a:rect l="0" t="0" r="0" b="0"/>
          <a:pathLst>
            <a:path>
              <a:moveTo>
                <a:pt x="7139" y="2165132"/>
              </a:moveTo>
              <a:arcTo wR="1996438" hR="1996438" stAng="10509172" swAng="7167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D4DC1-D709-4F80-B247-0C3378F981AA}">
      <dsp:nvSpPr>
        <dsp:cNvPr id="0" name=""/>
        <dsp:cNvSpPr/>
      </dsp:nvSpPr>
      <dsp:spPr>
        <a:xfrm>
          <a:off x="1266153" y="1041197"/>
          <a:ext cx="1763753" cy="11829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Criminal</a:t>
          </a:r>
          <a:endParaRPr lang="en-US" sz="2000" b="1" kern="1200" dirty="0"/>
        </a:p>
      </dsp:txBody>
      <dsp:txXfrm>
        <a:off x="1266153" y="1041197"/>
        <a:ext cx="1763753" cy="1182978"/>
      </dsp:txXfrm>
    </dsp:sp>
    <dsp:sp modelId="{6B7F27B0-9EA2-4775-A6C8-9CF6C9157DA9}">
      <dsp:nvSpPr>
        <dsp:cNvPr id="0" name=""/>
        <dsp:cNvSpPr/>
      </dsp:nvSpPr>
      <dsp:spPr>
        <a:xfrm>
          <a:off x="1971057" y="432888"/>
          <a:ext cx="3992877" cy="3992877"/>
        </a:xfrm>
        <a:custGeom>
          <a:avLst/>
          <a:gdLst/>
          <a:ahLst/>
          <a:cxnLst/>
          <a:rect l="0" t="0" r="0" b="0"/>
          <a:pathLst>
            <a:path>
              <a:moveTo>
                <a:pt x="566199" y="603533"/>
              </a:moveTo>
              <a:arcTo wR="1996438" hR="1996438" stAng="13454541" swAng="11282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957B9-A0DF-43D0-A335-77DB66800C63}">
      <dsp:nvSpPr>
        <dsp:cNvPr id="0" name=""/>
        <dsp:cNvSpPr/>
      </dsp:nvSpPr>
      <dsp:spPr>
        <a:xfrm>
          <a:off x="0" y="1447800"/>
          <a:ext cx="39624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Policy</a:t>
          </a:r>
          <a:endParaRPr lang="en-US" sz="1900" b="1" kern="1200" dirty="0"/>
        </a:p>
      </dsp:txBody>
      <dsp:txXfrm>
        <a:off x="0" y="1447800"/>
        <a:ext cx="3962400" cy="455715"/>
      </dsp:txXfrm>
    </dsp:sp>
    <dsp:sp modelId="{0B9171B0-CF1F-4162-AAC3-14A536E376F8}">
      <dsp:nvSpPr>
        <dsp:cNvPr id="0" name=""/>
        <dsp:cNvSpPr/>
      </dsp:nvSpPr>
      <dsp:spPr>
        <a:xfrm>
          <a:off x="0" y="523239"/>
          <a:ext cx="39624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8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b="1" kern="1200"/>
        </a:p>
      </dsp:txBody>
      <dsp:txXfrm>
        <a:off x="0" y="523239"/>
        <a:ext cx="3962400" cy="314640"/>
      </dsp:txXfrm>
    </dsp:sp>
    <dsp:sp modelId="{C564DAC8-0C57-4D9E-9724-2F781BBC076D}">
      <dsp:nvSpPr>
        <dsp:cNvPr id="0" name=""/>
        <dsp:cNvSpPr/>
      </dsp:nvSpPr>
      <dsp:spPr>
        <a:xfrm>
          <a:off x="0" y="1931379"/>
          <a:ext cx="39624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Public Inquiry and Assistance Center</a:t>
          </a:r>
          <a:endParaRPr lang="en-US" sz="1900" b="1" kern="1200" dirty="0"/>
        </a:p>
      </dsp:txBody>
      <dsp:txXfrm>
        <a:off x="0" y="1931379"/>
        <a:ext cx="3962400" cy="455715"/>
      </dsp:txXfrm>
    </dsp:sp>
    <dsp:sp modelId="{355B94AF-2FE4-4B3F-9980-37DE9AB6F0F9}">
      <dsp:nvSpPr>
        <dsp:cNvPr id="0" name=""/>
        <dsp:cNvSpPr/>
      </dsp:nvSpPr>
      <dsp:spPr>
        <a:xfrm>
          <a:off x="0" y="381000"/>
          <a:ext cx="39624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Communications</a:t>
          </a:r>
          <a:endParaRPr lang="en-US" sz="1900" b="1" kern="1200" dirty="0"/>
        </a:p>
      </dsp:txBody>
      <dsp:txXfrm>
        <a:off x="0" y="381000"/>
        <a:ext cx="3962400" cy="455715"/>
      </dsp:txXfrm>
    </dsp:sp>
    <dsp:sp modelId="{CAF68A49-C0B2-4E41-983A-F0FB6B362A21}">
      <dsp:nvSpPr>
        <dsp:cNvPr id="0" name=""/>
        <dsp:cNvSpPr/>
      </dsp:nvSpPr>
      <dsp:spPr>
        <a:xfrm>
          <a:off x="0" y="914399"/>
          <a:ext cx="39624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Community Engagement</a:t>
          </a:r>
          <a:endParaRPr lang="en-US" sz="1900" b="1" kern="1200" dirty="0"/>
        </a:p>
      </dsp:txBody>
      <dsp:txXfrm>
        <a:off x="0" y="914399"/>
        <a:ext cx="3962400" cy="455715"/>
      </dsp:txXfrm>
    </dsp:sp>
    <dsp:sp modelId="{8441DB4E-EBF7-4A28-A5E4-8F07930ACD69}">
      <dsp:nvSpPr>
        <dsp:cNvPr id="0" name=""/>
        <dsp:cNvSpPr/>
      </dsp:nvSpPr>
      <dsp:spPr>
        <a:xfrm>
          <a:off x="0" y="2436710"/>
          <a:ext cx="39624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Victim Witness Services</a:t>
          </a:r>
        </a:p>
      </dsp:txBody>
      <dsp:txXfrm>
        <a:off x="0" y="2436710"/>
        <a:ext cx="3962400" cy="45571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B580C9-BF34-437E-8C9B-7F8721536275}">
      <dsp:nvSpPr>
        <dsp:cNvPr id="0" name=""/>
        <dsp:cNvSpPr/>
      </dsp:nvSpPr>
      <dsp:spPr>
        <a:xfrm>
          <a:off x="0" y="25222"/>
          <a:ext cx="347472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Civil Investigations</a:t>
          </a:r>
          <a:endParaRPr lang="en-US" sz="1700" kern="1200" dirty="0"/>
        </a:p>
      </dsp:txBody>
      <dsp:txXfrm>
        <a:off x="0" y="25222"/>
        <a:ext cx="3474720" cy="407745"/>
      </dsp:txXfrm>
    </dsp:sp>
    <dsp:sp modelId="{76E59329-0CB8-469D-829D-929F3E686A2F}">
      <dsp:nvSpPr>
        <dsp:cNvPr id="0" name=""/>
        <dsp:cNvSpPr/>
      </dsp:nvSpPr>
      <dsp:spPr>
        <a:xfrm>
          <a:off x="0" y="481927"/>
          <a:ext cx="347472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Consumer Protection</a:t>
          </a:r>
          <a:endParaRPr lang="en-US" sz="1700" kern="1200" dirty="0"/>
        </a:p>
      </dsp:txBody>
      <dsp:txXfrm>
        <a:off x="0" y="481927"/>
        <a:ext cx="3474720" cy="407745"/>
      </dsp:txXfrm>
    </dsp:sp>
    <dsp:sp modelId="{CB206D44-8971-4C79-91CB-D0175CC0644A}">
      <dsp:nvSpPr>
        <dsp:cNvPr id="0" name=""/>
        <dsp:cNvSpPr/>
      </dsp:nvSpPr>
      <dsp:spPr>
        <a:xfrm>
          <a:off x="0" y="938632"/>
          <a:ext cx="3474720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/>
            <a:t>Fair Labor</a:t>
          </a:r>
          <a:endParaRPr lang="en-US" sz="1700" kern="1200"/>
        </a:p>
      </dsp:txBody>
      <dsp:txXfrm>
        <a:off x="0" y="938632"/>
        <a:ext cx="3474720" cy="4077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E92D69-19D8-4C84-BF5B-FBF2636FDD12}">
      <dsp:nvSpPr>
        <dsp:cNvPr id="0" name=""/>
        <dsp:cNvSpPr/>
      </dsp:nvSpPr>
      <dsp:spPr>
        <a:xfrm>
          <a:off x="0" y="2"/>
          <a:ext cx="347472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Insurance and Financial Services</a:t>
          </a:r>
          <a:endParaRPr lang="en-US" sz="1900" kern="1200" dirty="0"/>
        </a:p>
      </dsp:txBody>
      <dsp:txXfrm>
        <a:off x="0" y="2"/>
        <a:ext cx="3474720" cy="455715"/>
      </dsp:txXfrm>
    </dsp:sp>
    <dsp:sp modelId="{35A3B264-31A4-4EBA-AFB6-C5F06DD59E73}">
      <dsp:nvSpPr>
        <dsp:cNvPr id="0" name=""/>
        <dsp:cNvSpPr/>
      </dsp:nvSpPr>
      <dsp:spPr>
        <a:xfrm>
          <a:off x="0" y="838944"/>
          <a:ext cx="347472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HomeCorps</a:t>
          </a:r>
          <a:endParaRPr lang="en-US" sz="1900" kern="1200" dirty="0"/>
        </a:p>
      </dsp:txBody>
      <dsp:txXfrm>
        <a:off x="0" y="838944"/>
        <a:ext cx="3474720" cy="45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2CE93-661D-4E01-AEF9-D7E0EBEF9EA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D185F-E477-4A4B-BA1B-B844F30B4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31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106623-A1B9-4241-B260-1237B860536F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7FA4E6-1407-4686-8701-391E5A85FC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467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baseline="0" dirty="0" smtClean="0"/>
              <a:t>Largest law office in the state</a:t>
            </a:r>
            <a:r>
              <a:rPr lang="en-US" strike="sngStrike" baseline="0" dirty="0" smtClean="0">
                <a:solidFill>
                  <a:srgbClr val="FF0000"/>
                </a:solidFill>
              </a:rPr>
              <a:t>. </a:t>
            </a:r>
            <a:r>
              <a:rPr lang="en-US" strike="noStrike" baseline="0" dirty="0" smtClean="0">
                <a:solidFill>
                  <a:srgbClr val="FF0000"/>
                </a:solidFill>
              </a:rPr>
              <a:t> &lt;- not true (mc)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A4E6-1407-4686-8701-391E5A85FCB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275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A4E6-1407-4686-8701-391E5A85FC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778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A4E6-1407-4686-8701-391E5A85FC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13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A4E6-1407-4686-8701-391E5A85FC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707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Civil Rights Division</a:t>
            </a:r>
          </a:p>
          <a:p>
            <a:r>
              <a:rPr lang="en-US" sz="1200" dirty="0" smtClean="0"/>
              <a:t>Enforces and safeguards Constitutional and statutory civil rights and liberties on behalf of Massachusetts residents and visitors</a:t>
            </a:r>
          </a:p>
          <a:p>
            <a:endParaRPr lang="en-US" sz="1200" dirty="0" smtClean="0"/>
          </a:p>
          <a:p>
            <a:r>
              <a:rPr lang="en-US" sz="1200" dirty="0" smtClean="0"/>
              <a:t>The Division works to end discrimination on the basis of race, national origin, gender, religion, sexual orientation, age, and disability</a:t>
            </a:r>
          </a:p>
          <a:p>
            <a:endParaRPr lang="en-US" sz="1200" dirty="0" smtClean="0"/>
          </a:p>
          <a:p>
            <a:r>
              <a:rPr lang="en-US" sz="1200" dirty="0" smtClean="0"/>
              <a:t>Works to ensure equal and meaningful opportunity to each Massachusetts resident to participate in a civic society in areas such as education, housing, employment, financial services, healthcare, transportation, voting and marriage</a:t>
            </a:r>
          </a:p>
          <a:p>
            <a:endParaRPr lang="en-US" sz="1200" dirty="0" smtClean="0"/>
          </a:p>
          <a:p>
            <a:r>
              <a:rPr lang="en-US" sz="1200" dirty="0" smtClean="0"/>
              <a:t>In addition, the Division works to protect individual rights of free speech and privacy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A4E6-1407-4686-8701-391E5A85FC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729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b="1" dirty="0" smtClean="0"/>
              <a:t>Consumer Hotline </a:t>
            </a:r>
            <a:endParaRPr lang="en-US" dirty="0" smtClean="0"/>
          </a:p>
          <a:p>
            <a:pPr marL="640594" lvl="1" indent="-174708">
              <a:buFont typeface="Arial" pitchFamily="34" charset="0"/>
              <a:buChar char="•"/>
              <a:defRPr/>
            </a:pPr>
            <a:r>
              <a:rPr lang="en-US" dirty="0" smtClean="0"/>
              <a:t>Answers a variety of general questions and providing awareness of consumer protection laws</a:t>
            </a:r>
          </a:p>
          <a:p>
            <a:pPr marL="640594" lvl="1" indent="-174708">
              <a:buFont typeface="Arial" pitchFamily="34" charset="0"/>
              <a:buChar char="•"/>
              <a:defRPr/>
            </a:pPr>
            <a:r>
              <a:rPr lang="en-US" dirty="0" smtClean="0"/>
              <a:t>Provides resources and referrals to other state and federal agencies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A4E6-1407-4686-8701-391E5A85FC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57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what PIAC does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A4E6-1407-4686-8701-391E5A85FC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57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marL="174708" indent="-174708">
              <a:buFont typeface="Arial" pitchFamily="34" charset="0"/>
              <a:buChar char="•"/>
              <a:defRPr/>
            </a:pPr>
            <a:r>
              <a:rPr lang="en-US" b="1" dirty="0" smtClean="0"/>
              <a:t>Consumer Hotline </a:t>
            </a:r>
            <a:endParaRPr lang="en-US" dirty="0" smtClean="0"/>
          </a:p>
          <a:p>
            <a:pPr marL="640594" lvl="1" indent="-174708">
              <a:buFont typeface="Arial" pitchFamily="34" charset="0"/>
              <a:buChar char="•"/>
              <a:defRPr/>
            </a:pPr>
            <a:r>
              <a:rPr lang="en-US" dirty="0" smtClean="0"/>
              <a:t>Answers a variety of general questions and providing awareness of consumer protection laws</a:t>
            </a:r>
          </a:p>
          <a:p>
            <a:pPr marL="640594" lvl="1" indent="-174708">
              <a:buFont typeface="Arial" pitchFamily="34" charset="0"/>
              <a:buChar char="•"/>
              <a:defRPr/>
            </a:pPr>
            <a:r>
              <a:rPr lang="en-US" dirty="0" smtClean="0"/>
              <a:t>Provides resources and referrals to other state and federal agencies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A4E6-1407-4686-8701-391E5A85FC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57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304801"/>
            <a:ext cx="4953000" cy="25907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886200"/>
            <a:ext cx="5029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825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EB82-E33B-46D0-8E01-439B68F594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0"/>
            <a:ext cx="3657600" cy="244475"/>
          </a:xfrm>
        </p:spPr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6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EB82-E33B-46D0-8E01-439B68F594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0"/>
            <a:ext cx="3657600" cy="244475"/>
          </a:xfrm>
        </p:spPr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94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77000"/>
            <a:ext cx="3657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76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EB82-E33B-46D0-8E01-439B68F594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0"/>
            <a:ext cx="3657600" cy="244475"/>
          </a:xfrm>
        </p:spPr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452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EB82-E33B-46D0-8E01-439B68F594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0"/>
            <a:ext cx="3657600" cy="244475"/>
          </a:xfrm>
        </p:spPr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20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EB82-E33B-46D0-8E01-439B68F594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2743200" y="6477000"/>
            <a:ext cx="3657600" cy="244475"/>
          </a:xfrm>
        </p:spPr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311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EB82-E33B-46D0-8E01-439B68F594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0"/>
            <a:ext cx="3657600" cy="244475"/>
          </a:xfrm>
        </p:spPr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21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EB82-E33B-46D0-8E01-439B68F594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0"/>
            <a:ext cx="3657600" cy="244475"/>
          </a:xfrm>
        </p:spPr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3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EB82-E33B-46D0-8E01-439B68F594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0"/>
            <a:ext cx="3657600" cy="244475"/>
          </a:xfrm>
        </p:spPr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08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EB82-E33B-46D0-8E01-439B68F594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77000"/>
            <a:ext cx="3657600" cy="244475"/>
          </a:xfrm>
        </p:spPr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051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EB82-E33B-46D0-8E01-439B68F594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53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352800" y="1828800"/>
            <a:ext cx="52197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>Office of Massachusetts Attorney General</a:t>
            </a:r>
          </a:p>
          <a:p>
            <a:r>
              <a:rPr lang="en-US" sz="8000" dirty="0" smtClean="0"/>
              <a:t>Maura Healey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2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4740"/>
            <a:ext cx="5791200" cy="1143000"/>
          </a:xfrm>
        </p:spPr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  <p:pic>
        <p:nvPicPr>
          <p:cNvPr id="1026" name="Picture 2" descr="C:\Users\MCallahan\AppData\Local\Microsoft\Windows\Temporary Internet Files\Content.IE5\WWSRZCB4\red-phon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240" l="12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895600"/>
            <a:ext cx="2171700" cy="120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8116" y="4835315"/>
            <a:ext cx="5952912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File a Complaint about an </a:t>
            </a:r>
            <a:r>
              <a:rPr lang="en-US" b="1" dirty="0">
                <a:solidFill>
                  <a:schemeClr val="bg1"/>
                </a:solidFill>
              </a:rPr>
              <a:t>U</a:t>
            </a:r>
            <a:r>
              <a:rPr lang="en-US" b="1" dirty="0" smtClean="0">
                <a:solidFill>
                  <a:schemeClr val="bg1"/>
                </a:solidFill>
              </a:rPr>
              <a:t>nfair or Deceptive </a:t>
            </a:r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b="1" dirty="0" smtClean="0">
                <a:solidFill>
                  <a:schemeClr val="bg1"/>
                </a:solidFill>
              </a:rPr>
              <a:t>rade </a:t>
            </a:r>
            <a:r>
              <a:rPr lang="en-US" b="1" dirty="0">
                <a:solidFill>
                  <a:schemeClr val="bg1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ractice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617-727-8400 </a:t>
            </a:r>
          </a:p>
          <a:p>
            <a:pPr lvl="0"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www.eform.ago.state.ma.us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0973" y="1524000"/>
            <a:ext cx="4572000" cy="967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www.mass.gov/ago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617-727-2200</a:t>
            </a:r>
          </a:p>
        </p:txBody>
      </p:sp>
    </p:spTree>
    <p:extLst>
      <p:ext uri="{BB962C8B-B14F-4D97-AF65-F5344CB8AC3E}">
        <p14:creationId xmlns:p14="http://schemas.microsoft.com/office/powerpoint/2010/main" xmlns="" val="334310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740"/>
            <a:ext cx="6858000" cy="127066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sz="2900" dirty="0" smtClean="0"/>
              <a:t>Have a Complaint or Question?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10667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600" b="1" dirty="0" smtClean="0">
                <a:solidFill>
                  <a:schemeClr val="bg1"/>
                </a:solidFill>
              </a:rPr>
              <a:t>General Assistance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9125" y="3200400"/>
            <a:ext cx="8153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Specific </a:t>
            </a:r>
            <a:r>
              <a:rPr lang="en-US" sz="2600" b="1" dirty="0" smtClean="0">
                <a:solidFill>
                  <a:schemeClr val="bg1"/>
                </a:solidFill>
              </a:rPr>
              <a:t>Hotlines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1905000"/>
            <a:ext cx="6781800" cy="1219200"/>
          </a:xfrm>
          <a:prstGeom prst="rect">
            <a:avLst/>
          </a:prstGeom>
        </p:spPr>
        <p:txBody>
          <a:bodyPr/>
          <a:lstStyle/>
          <a:p>
            <a:pPr lvl="0" algn="ctr" rtl="0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Consumer Hotline: </a:t>
            </a:r>
            <a:r>
              <a:rPr lang="en-US" sz="2000" dirty="0" smtClean="0">
                <a:solidFill>
                  <a:schemeClr val="bg1"/>
                </a:solidFill>
              </a:rPr>
              <a:t>(617) 727-8400</a:t>
            </a:r>
            <a:endParaRPr lang="en-US" sz="2000" dirty="0">
              <a:solidFill>
                <a:schemeClr val="bg1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E-Complaint form: </a:t>
            </a:r>
            <a:r>
              <a:rPr lang="en-US" sz="2000" dirty="0">
                <a:solidFill>
                  <a:schemeClr val="bg1"/>
                </a:solidFill>
              </a:rPr>
              <a:t>www.eform.ago.state.ma.us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3581400"/>
            <a:ext cx="8077200" cy="3000821"/>
          </a:xfrm>
          <a:prstGeom prst="rect">
            <a:avLst/>
          </a:prstGeom>
        </p:spPr>
        <p:txBody>
          <a:bodyPr/>
          <a:lstStyle/>
          <a:p>
            <a:pPr lvl="0" algn="ctr" rtl="0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HomeCorps (617) 573-5333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 rtl="0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Elder Hotline (888) 243-5337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 rtl="0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Fair Labor Division (617) 727-3465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 rtl="0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Civil Rights Division (617) 727-2200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 rtl="0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Medicaid Fraud Tipline (617) 963-2360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 rtl="0">
              <a:lnSpc>
                <a:spcPct val="150000"/>
              </a:lnSpc>
            </a:pPr>
            <a:r>
              <a:rPr lang="fr-FR" sz="1600" dirty="0" smtClean="0">
                <a:solidFill>
                  <a:schemeClr val="bg1"/>
                </a:solidFill>
              </a:rPr>
              <a:t>Insurance Fraud Tipline</a:t>
            </a:r>
            <a:r>
              <a:rPr lang="en-US" sz="1600" dirty="0" smtClean="0">
                <a:solidFill>
                  <a:schemeClr val="bg1"/>
                </a:solidFill>
              </a:rPr>
              <a:t> (617) 537- 5330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Insurance &amp; Health Care Consumer Helpline (888) 830-6277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52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">
        <p14:prism isContent="1" isInverted="1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 txBox="1">
            <a:spLocks/>
          </p:cNvSpPr>
          <p:nvPr/>
        </p:nvSpPr>
        <p:spPr>
          <a:xfrm>
            <a:off x="2594264" y="6613524"/>
            <a:ext cx="3657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Massachusetts Office of the Attorney General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066" y="1999426"/>
            <a:ext cx="4258734" cy="350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Attorney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General </a:t>
            </a:r>
            <a:endParaRPr lang="en-US" sz="2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smtClean="0">
                <a:solidFill>
                  <a:schemeClr val="bg1">
                    <a:lumMod val="95000"/>
                  </a:schemeClr>
                </a:solidFill>
              </a:rPr>
              <a:t>Maura </a:t>
            </a:r>
            <a:r>
              <a:rPr lang="en-US" sz="2600" dirty="0">
                <a:solidFill>
                  <a:schemeClr val="bg1">
                    <a:lumMod val="95000"/>
                  </a:schemeClr>
                </a:solidFill>
              </a:rPr>
              <a:t>Healey is the chief lawyer and law enforcement officer of the Commonwealth of Massachusetts.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04800"/>
            <a:ext cx="71628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The Job of the Attorney General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</a:rPr>
            </a:b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054" y="1467415"/>
            <a:ext cx="3656910" cy="457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154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 txBox="1">
            <a:spLocks/>
          </p:cNvSpPr>
          <p:nvPr/>
        </p:nvSpPr>
        <p:spPr>
          <a:xfrm>
            <a:off x="76200" y="6599237"/>
            <a:ext cx="3657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Massachusetts Office of the Attorney General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17392"/>
            <a:ext cx="8229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52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585942"/>
            <a:ext cx="4135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>
                    <a:lumMod val="95000"/>
                  </a:schemeClr>
                </a:solidFill>
              </a:rPr>
              <a:t>Who:</a:t>
            </a:r>
          </a:p>
          <a:p>
            <a:pPr algn="ctr"/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</a:rPr>
              <a:t> The Commonwealth</a:t>
            </a:r>
          </a:p>
          <a:p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34618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Who the AGO Serves &amp; How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620294403"/>
              </p:ext>
            </p:extLst>
          </p:nvPr>
        </p:nvGraphicFramePr>
        <p:xfrm>
          <a:off x="4724400" y="2667000"/>
          <a:ext cx="3976256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239491" y="1599628"/>
            <a:ext cx="4876802" cy="838503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sz="2600" b="1" dirty="0" smtClean="0">
                <a:solidFill>
                  <a:schemeClr val="bg1"/>
                </a:solidFill>
              </a:rPr>
              <a:t>How: </a:t>
            </a:r>
          </a:p>
          <a:p>
            <a:pPr lvl="0" algn="ctr"/>
            <a:r>
              <a:rPr lang="en-US" sz="2200" b="1" dirty="0" smtClean="0">
                <a:solidFill>
                  <a:schemeClr val="bg1"/>
                </a:solidFill>
              </a:rPr>
              <a:t>Four Major Ways this Work is Executed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239491" y="1447800"/>
            <a:ext cx="0" cy="55626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12031696"/>
              </p:ext>
            </p:extLst>
          </p:nvPr>
        </p:nvGraphicFramePr>
        <p:xfrm>
          <a:off x="76200" y="2724715"/>
          <a:ext cx="4038600" cy="2923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7744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  <p:bldP spid="10" grpId="0"/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 txBox="1">
            <a:spLocks/>
          </p:cNvSpPr>
          <p:nvPr/>
        </p:nvSpPr>
        <p:spPr>
          <a:xfrm>
            <a:off x="0" y="6599237"/>
            <a:ext cx="3657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Massachusetts Office of the Attorney General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7067" y="1674861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7067" y="1634067"/>
            <a:ext cx="8229600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231" y="496493"/>
            <a:ext cx="635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How the AGO is Organized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482763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Six Bureaus</a:t>
            </a:r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1038629691"/>
              </p:ext>
            </p:extLst>
          </p:nvPr>
        </p:nvGraphicFramePr>
        <p:xfrm>
          <a:off x="685800" y="1552777"/>
          <a:ext cx="8001000" cy="484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1102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23555" y="3352800"/>
            <a:ext cx="6324600" cy="6397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600" dirty="0" smtClean="0"/>
              <a:t>Divisions  of the Executive Bureau</a:t>
            </a:r>
            <a:endParaRPr lang="en-US" sz="26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0668" y="6613525"/>
            <a:ext cx="3657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Massachusetts Office of the Attorney General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600200"/>
            <a:ext cx="8915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9273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1764" y="69273"/>
            <a:ext cx="6147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Executive Bureau</a:t>
            </a:r>
          </a:p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Description </a:t>
            </a:r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384065695"/>
              </p:ext>
            </p:extLst>
          </p:nvPr>
        </p:nvGraphicFramePr>
        <p:xfrm>
          <a:off x="2604655" y="3708908"/>
          <a:ext cx="3962400" cy="289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" y="1447800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Supports the AGO through: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Community Engagement; Administration; Public information; Policy development;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Operational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r>
              <a:rPr lang="en-US" sz="2000" dirty="0" smtClean="0">
                <a:solidFill>
                  <a:schemeClr val="bg1"/>
                </a:solidFill>
              </a:rPr>
              <a:t> Information technology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r>
              <a:rPr lang="en-US" sz="2000" dirty="0" smtClean="0">
                <a:solidFill>
                  <a:schemeClr val="bg1"/>
                </a:solidFill>
              </a:rPr>
              <a:t> Human resources; </a:t>
            </a:r>
            <a:r>
              <a:rPr lang="en-US" sz="2000" dirty="0">
                <a:solidFill>
                  <a:schemeClr val="bg1"/>
                </a:solidFill>
              </a:rPr>
              <a:t>and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F</a:t>
            </a:r>
            <a:r>
              <a:rPr lang="en-US" sz="2000" dirty="0" smtClean="0">
                <a:solidFill>
                  <a:schemeClr val="bg1"/>
                </a:solidFill>
              </a:rPr>
              <a:t>iscal </a:t>
            </a:r>
            <a:r>
              <a:rPr lang="en-US" sz="2000" dirty="0">
                <a:solidFill>
                  <a:schemeClr val="bg1"/>
                </a:solidFill>
              </a:rPr>
              <a:t>management </a:t>
            </a:r>
            <a:r>
              <a:rPr lang="en-US" sz="2000" dirty="0" smtClean="0">
                <a:solidFill>
                  <a:schemeClr val="bg1"/>
                </a:solidFill>
              </a:rPr>
              <a:t>services.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80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 txBox="1">
            <a:spLocks/>
          </p:cNvSpPr>
          <p:nvPr/>
        </p:nvSpPr>
        <p:spPr>
          <a:xfrm>
            <a:off x="2743200" y="6599237"/>
            <a:ext cx="3657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2015 Massachusetts Office of the Attorney General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53836" y="152400"/>
            <a:ext cx="750916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Public Protection &amp; Advocacy Bureau</a:t>
            </a:r>
          </a:p>
          <a:p>
            <a:pPr algn="ctr"/>
            <a:r>
              <a:rPr lang="en-US" sz="2600" b="1" dirty="0" smtClean="0">
                <a:solidFill>
                  <a:schemeClr val="bg1">
                    <a:lumMod val="85000"/>
                  </a:schemeClr>
                </a:solidFill>
              </a:rPr>
              <a:t>Description </a:t>
            </a:r>
            <a:endParaRPr lang="en-US" sz="2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302327" y="4267200"/>
            <a:ext cx="7239000" cy="639762"/>
          </a:xfrm>
        </p:spPr>
        <p:txBody>
          <a:bodyPr/>
          <a:lstStyle/>
          <a:p>
            <a:r>
              <a:rPr lang="en-US" dirty="0" smtClean="0"/>
              <a:t>Divisions of the Public Protection &amp; Advocacy Bureau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0892" y="1706850"/>
            <a:ext cx="87699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Protecting students against predatory for-profit schools;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Ensuring </a:t>
            </a:r>
            <a:r>
              <a:rPr lang="en-US" dirty="0">
                <a:solidFill>
                  <a:schemeClr val="bg1"/>
                </a:solidFill>
              </a:rPr>
              <a:t>that </a:t>
            </a:r>
            <a:r>
              <a:rPr lang="en-US" dirty="0" smtClean="0">
                <a:solidFill>
                  <a:schemeClr val="bg1"/>
                </a:solidFill>
              </a:rPr>
              <a:t>workers are </a:t>
            </a:r>
            <a:r>
              <a:rPr lang="en-US" dirty="0">
                <a:solidFill>
                  <a:schemeClr val="bg1"/>
                </a:solidFill>
              </a:rPr>
              <a:t>paid the wages they are owed;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Combating </a:t>
            </a:r>
            <a:r>
              <a:rPr lang="en-US" dirty="0">
                <a:solidFill>
                  <a:schemeClr val="bg1"/>
                </a:solidFill>
              </a:rPr>
              <a:t>discrimination by landlords and employers;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Keeping </a:t>
            </a:r>
            <a:r>
              <a:rPr lang="en-US" dirty="0">
                <a:solidFill>
                  <a:schemeClr val="bg1"/>
                </a:solidFill>
              </a:rPr>
              <a:t>struggling homeowners in their homes through loan modifications; and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Fighting </a:t>
            </a:r>
            <a:r>
              <a:rPr lang="en-US" dirty="0">
                <a:solidFill>
                  <a:schemeClr val="bg1"/>
                </a:solidFill>
              </a:rPr>
              <a:t>for consumers against scams and other deceptive business </a:t>
            </a:r>
            <a:r>
              <a:rPr lang="en-US" dirty="0" smtClean="0">
                <a:solidFill>
                  <a:schemeClr val="bg1"/>
                </a:solidFill>
              </a:rPr>
              <a:t>practices.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7516017"/>
              </p:ext>
            </p:extLst>
          </p:nvPr>
        </p:nvGraphicFramePr>
        <p:xfrm>
          <a:off x="200892" y="4953000"/>
          <a:ext cx="347472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136062175"/>
              </p:ext>
            </p:extLst>
          </p:nvPr>
        </p:nvGraphicFramePr>
        <p:xfrm>
          <a:off x="5485707" y="5029200"/>
          <a:ext cx="347472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93113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19" grpId="0">
        <p:bldAsOne/>
      </p:bldGraphic>
      <p:bldGraphic spid="2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4740"/>
            <a:ext cx="6858000" cy="127066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sz="2900" dirty="0" smtClean="0"/>
              <a:t>Would your organization like a presentation?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3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1475" y="15240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Staff from the Attorney General’s Office provide free outreach and education presentations statewide on a variety of topics: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ivil Rights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new Earned Sick Time law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new Domestic Workers Bill of Rights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Worker’s Rights and Fair Labor Laws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Scams and ID theft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Contractual </a:t>
            </a:r>
            <a:r>
              <a:rPr lang="en-US" dirty="0" smtClean="0">
                <a:solidFill>
                  <a:schemeClr val="bg1"/>
                </a:solidFill>
              </a:rPr>
              <a:t>agreements (</a:t>
            </a:r>
            <a:r>
              <a:rPr lang="en-US" dirty="0" err="1" smtClean="0">
                <a:solidFill>
                  <a:schemeClr val="bg1"/>
                </a:solidFill>
              </a:rPr>
              <a:t>ie</a:t>
            </a:r>
            <a:r>
              <a:rPr lang="en-US" dirty="0" smtClean="0">
                <a:solidFill>
                  <a:schemeClr val="bg1"/>
                </a:solidFill>
              </a:rPr>
              <a:t>: home improvement)</a:t>
            </a: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Landlord and tenant </a:t>
            </a:r>
            <a:r>
              <a:rPr lang="en-US" dirty="0">
                <a:solidFill>
                  <a:schemeClr val="bg1"/>
                </a:solidFill>
              </a:rPr>
              <a:t>rights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Shopping Rights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Purchasing a vehicle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Financial </a:t>
            </a:r>
            <a:r>
              <a:rPr lang="en-US" dirty="0" smtClean="0">
                <a:solidFill>
                  <a:schemeClr val="bg1"/>
                </a:solidFill>
              </a:rPr>
              <a:t>awareness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3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1524000"/>
            <a:ext cx="3124200" cy="6397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US$ 14 million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Local Consumer Programs </a:t>
            </a:r>
          </a:p>
          <a:p>
            <a:r>
              <a:rPr lang="en-US" dirty="0"/>
              <a:t>Face to Face Mediation Programs</a:t>
            </a:r>
          </a:p>
          <a:p>
            <a:r>
              <a:rPr lang="en-US" dirty="0"/>
              <a:t>Behavioral Health Grants</a:t>
            </a:r>
          </a:p>
          <a:p>
            <a:r>
              <a:rPr lang="en-US" dirty="0"/>
              <a:t>Asthma Grant with DPH</a:t>
            </a:r>
          </a:p>
          <a:p>
            <a:r>
              <a:rPr lang="en-US" dirty="0"/>
              <a:t>Community Based Foreclosure Prevention Grants</a:t>
            </a:r>
          </a:p>
          <a:p>
            <a:r>
              <a:rPr lang="en-US" dirty="0"/>
              <a:t>Distressed Properties Identification and Revitalization (DPIR)</a:t>
            </a:r>
          </a:p>
          <a:p>
            <a:r>
              <a:rPr lang="en-US" dirty="0" smtClean="0"/>
              <a:t>Abandoned </a:t>
            </a:r>
            <a:r>
              <a:rPr lang="en-US" dirty="0"/>
              <a:t>Housing Initiative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1" y="3657600"/>
            <a:ext cx="3505199" cy="914400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Innovative to Improve Access and Opportunity for Individuals with Disabilities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/>
              <a:t>Game Change Anti-Violence Grants to DV/SA Agencies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EB82-E33B-46D0-8E01-439B68F594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2015 Massachusetts Office of the Attorney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52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smtClean="0"/>
              <a:t>Attorney General Maura Healey and her staff engage with every city and town of the Commonwealth. The Attorney General’s Office also runs a statewide Public Inquiry and Assistance Center, and supports over thirty regional local consumer and face to face mediation programs, which you may choose to contact.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2500" dirty="0"/>
              <a:t/>
            </a:r>
            <a:br>
              <a:rPr lang="en-US" sz="2500" dirty="0"/>
            </a:br>
            <a:endParaRPr lang="en-US" sz="2500" b="1" dirty="0"/>
          </a:p>
          <a:p>
            <a:pPr marL="0" indent="0">
              <a:buNone/>
            </a:pPr>
            <a:r>
              <a:rPr lang="en-US" sz="2500" dirty="0"/>
              <a:t/>
            </a:r>
            <a:br>
              <a:rPr lang="en-US" sz="2500" dirty="0"/>
            </a:b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b="1" dirty="0" smtClean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613525"/>
            <a:ext cx="3657600" cy="244475"/>
          </a:xfrm>
        </p:spPr>
        <p:txBody>
          <a:bodyPr/>
          <a:lstStyle/>
          <a:p>
            <a:r>
              <a:rPr lang="en-US" dirty="0" smtClean="0"/>
              <a:t>© 2015 Massachusetts Office of the Attorney General</a:t>
            </a:r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752600" y="293757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Where the AGO is located</a:t>
            </a:r>
            <a:endParaRPr lang="en-US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http://certificationmap.com/wp-content/themes/mat-certmap/images/massachusetts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7336" b="69559" l="15582" r="840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6" t="22058" r="7412" b="25163"/>
          <a:stretch/>
        </p:blipFill>
        <p:spPr bwMode="auto">
          <a:xfrm>
            <a:off x="152400" y="2373484"/>
            <a:ext cx="941371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98505" y="4572000"/>
            <a:ext cx="278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Western Massachusetts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1350 Main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Street </a:t>
            </a: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Springfield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3675" y="3617386"/>
            <a:ext cx="2359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Central Massachusetts 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10 Mechanic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Street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Worcester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50292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Southeastern Massachusetts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105 William Street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New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Bedford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4029489"/>
            <a:ext cx="198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Boston </a:t>
            </a:r>
            <a:endParaRPr lang="en-US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One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Ashburton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Place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endParaRPr lang="en-US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100 Cambridge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Street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69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AG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AGO PowerPoint Template</Template>
  <TotalTime>5944</TotalTime>
  <Words>731</Words>
  <Application>Microsoft Office PowerPoint</Application>
  <PresentationFormat>On-screen Show (4:3)</PresentationFormat>
  <Paragraphs>151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AGO PowerPoint Template</vt:lpstr>
      <vt:lpstr>Slide 1</vt:lpstr>
      <vt:lpstr>Slide 2</vt:lpstr>
      <vt:lpstr>Slide 3</vt:lpstr>
      <vt:lpstr>Slide 4</vt:lpstr>
      <vt:lpstr>Slide 5</vt:lpstr>
      <vt:lpstr>Slide 6</vt:lpstr>
      <vt:lpstr>Resources Would your organization like a presentation?</vt:lpstr>
      <vt:lpstr>Grants</vt:lpstr>
      <vt:lpstr>Where the AGO is located</vt:lpstr>
      <vt:lpstr>Contact Us</vt:lpstr>
      <vt:lpstr>Resources Have a Complaint or Question?</vt:lpstr>
    </vt:vector>
  </TitlesOfParts>
  <Company>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AGO</dc:creator>
  <cp:lastModifiedBy>CNA CNA</cp:lastModifiedBy>
  <cp:revision>402</cp:revision>
  <cp:lastPrinted>2015-06-16T17:51:03Z</cp:lastPrinted>
  <dcterms:created xsi:type="dcterms:W3CDTF">2015-02-13T20:08:40Z</dcterms:created>
  <dcterms:modified xsi:type="dcterms:W3CDTF">2015-11-09T15:38:57Z</dcterms:modified>
</cp:coreProperties>
</file>